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94" r:id="rId3"/>
    <p:sldId id="302" r:id="rId4"/>
    <p:sldId id="303" r:id="rId5"/>
    <p:sldId id="306" r:id="rId6"/>
    <p:sldId id="304" r:id="rId7"/>
    <p:sldId id="305" r:id="rId8"/>
    <p:sldId id="307" r:id="rId9"/>
    <p:sldId id="308" r:id="rId10"/>
    <p:sldId id="28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0B0"/>
    <a:srgbClr val="FFB400"/>
    <a:srgbClr val="EDFE0A"/>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FEE67E-83F8-4991-9A61-886E46A69C05}" v="664" dt="2019-02-01T01:47:35.368"/>
    <p1510:client id="{73404D53-8618-4659-9367-7333E964BD3E}" v="3" dt="2019-02-01T12:05:26.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44" autoAdjust="0"/>
  </p:normalViewPr>
  <p:slideViewPr>
    <p:cSldViewPr snapToGrid="0">
      <p:cViewPr varScale="1">
        <p:scale>
          <a:sx n="100" d="100"/>
          <a:sy n="100"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Wagner" userId="83901567219fbac8" providerId="LiveId" clId="{0B37984D-916E-4658-8AB4-CD6A41EB2151}"/>
  </pc:docChgLst>
  <pc:docChgLst>
    <pc:chgData userId="83901567219fbac8" providerId="LiveId" clId="{944E31FE-546A-44C6-992E-0ADF3ECDB8EA}"/>
  </pc:docChgLst>
  <pc:docChgLst>
    <pc:chgData name="Bert Wagner" userId="83901567219fbac8" providerId="LiveId" clId="{73404D53-8618-4659-9367-7333E964BD3E}"/>
    <pc:docChg chg="custSel modSld">
      <pc:chgData name="Bert Wagner" userId="83901567219fbac8" providerId="LiveId" clId="{73404D53-8618-4659-9367-7333E964BD3E}" dt="2019-02-01T12:05:26.038" v="8"/>
      <pc:docMkLst>
        <pc:docMk/>
      </pc:docMkLst>
      <pc:sldChg chg="modNotesTx">
        <pc:chgData name="Bert Wagner" userId="83901567219fbac8" providerId="LiveId" clId="{73404D53-8618-4659-9367-7333E964BD3E}" dt="2019-02-01T11:39:49.274" v="4" actId="20577"/>
        <pc:sldMkLst>
          <pc:docMk/>
          <pc:sldMk cId="3375516758" sldId="263"/>
        </pc:sldMkLst>
      </pc:sldChg>
      <pc:sldChg chg="modSp modAnim">
        <pc:chgData name="Bert Wagner" userId="83901567219fbac8" providerId="LiveId" clId="{73404D53-8618-4659-9367-7333E964BD3E}" dt="2019-02-01T12:05:26.038" v="8"/>
        <pc:sldMkLst>
          <pc:docMk/>
          <pc:sldMk cId="1138072501" sldId="268"/>
        </pc:sldMkLst>
        <pc:spChg chg="mod">
          <ac:chgData name="Bert Wagner" userId="83901567219fbac8" providerId="LiveId" clId="{73404D53-8618-4659-9367-7333E964BD3E}" dt="2019-02-01T12:04:49.498" v="6" actId="27636"/>
          <ac:spMkLst>
            <pc:docMk/>
            <pc:sldMk cId="1138072501" sldId="268"/>
            <ac:spMk id="3" creationId="{B07FA8AC-7E96-48DD-9361-E540867A8A98}"/>
          </ac:spMkLst>
        </pc:spChg>
      </pc:sldChg>
    </pc:docChg>
  </pc:docChgLst>
  <pc:docChgLst>
    <pc:chgData name="Bert Wagner" userId="83901567219fbac8" providerId="Windows Live" clId="Web-{DE291E58-8F10-42F0-B574-F2CBD5AD2961}"/>
  </pc:docChgLst>
  <pc:docChgLst>
    <pc:chgData name="Bert Wagner" userId="83901567219fbac8" providerId="Windows Live" clId="Web-{70662F27-4B1F-418E-B89A-C681112C2594}"/>
  </pc:docChgLst>
  <pc:docChgLst>
    <pc:chgData name="Bert Wagner" userId="83901567219fbac8" providerId="Windows Live" clId="Web-{37AD9E05-0F3D-492A-83E2-30A489E30CC1}"/>
  </pc:docChgLst>
  <pc:docChgLst>
    <pc:chgData name="Bert Wagner" userId="83901567219fbac8" providerId="Windows Live" clId="Web-{57BCCD37-C672-4D02-936A-BFBC27DFCF22}"/>
  </pc:docChgLst>
  <pc:docChgLst>
    <pc:chgData name="Bert Wagner" userId="83901567219fbac8" providerId="LiveId" clId="{94FEE67E-83F8-4991-9A61-886E46A69C05}"/>
    <pc:docChg chg="undo custSel addSld delSld modSld sldOrd modMainMaster">
      <pc:chgData name="Bert Wagner" userId="83901567219fbac8" providerId="LiveId" clId="{94FEE67E-83F8-4991-9A61-886E46A69C05}" dt="2019-02-01T01:47:35.368" v="1782" actId="20577"/>
      <pc:docMkLst>
        <pc:docMk/>
      </pc:docMkLst>
      <pc:sldChg chg="modSp">
        <pc:chgData name="Bert Wagner" userId="83901567219fbac8" providerId="LiveId" clId="{94FEE67E-83F8-4991-9A61-886E46A69C05}" dt="2019-01-31T02:08:51.040" v="239" actId="1035"/>
        <pc:sldMkLst>
          <pc:docMk/>
          <pc:sldMk cId="237323525" sldId="257"/>
        </pc:sldMkLst>
        <pc:grpChg chg="mod">
          <ac:chgData name="Bert Wagner" userId="83901567219fbac8" providerId="LiveId" clId="{94FEE67E-83F8-4991-9A61-886E46A69C05}" dt="2019-01-31T02:08:51.040" v="239" actId="1035"/>
          <ac:grpSpMkLst>
            <pc:docMk/>
            <pc:sldMk cId="237323525" sldId="257"/>
            <ac:grpSpMk id="16" creationId="{AC202D73-DD89-44AE-8D93-5A8653394203}"/>
          </ac:grpSpMkLst>
        </pc:grpChg>
      </pc:sldChg>
      <pc:sldChg chg="addSp delSp modSp del ord">
        <pc:chgData name="Bert Wagner" userId="83901567219fbac8" providerId="LiveId" clId="{94FEE67E-83F8-4991-9A61-886E46A69C05}" dt="2019-01-31T20:54:30.947" v="295" actId="2696"/>
        <pc:sldMkLst>
          <pc:docMk/>
          <pc:sldMk cId="2273254864" sldId="258"/>
        </pc:sldMkLst>
        <pc:spChg chg="del topLvl">
          <ac:chgData name="Bert Wagner" userId="83901567219fbac8" providerId="LiveId" clId="{94FEE67E-83F8-4991-9A61-886E46A69C05}" dt="2019-01-31T02:08:35.414" v="220" actId="478"/>
          <ac:spMkLst>
            <pc:docMk/>
            <pc:sldMk cId="2273254864" sldId="258"/>
            <ac:spMk id="19" creationId="{B89A8739-CB39-4306-AB5C-85AE2A3783CB}"/>
          </ac:spMkLst>
        </pc:spChg>
        <pc:grpChg chg="del">
          <ac:chgData name="Bert Wagner" userId="83901567219fbac8" providerId="LiveId" clId="{94FEE67E-83F8-4991-9A61-886E46A69C05}" dt="2019-01-31T02:08:33.430" v="219" actId="478"/>
          <ac:grpSpMkLst>
            <pc:docMk/>
            <pc:sldMk cId="2273254864" sldId="258"/>
            <ac:grpSpMk id="20" creationId="{D329E2F6-D68D-440B-977B-62E80B947EEC}"/>
          </ac:grpSpMkLst>
        </pc:grpChg>
        <pc:grpChg chg="del">
          <ac:chgData name="Bert Wagner" userId="83901567219fbac8" providerId="LiveId" clId="{94FEE67E-83F8-4991-9A61-886E46A69C05}" dt="2019-01-31T02:08:40.558" v="222" actId="478"/>
          <ac:grpSpMkLst>
            <pc:docMk/>
            <pc:sldMk cId="2273254864" sldId="258"/>
            <ac:grpSpMk id="21" creationId="{2092A9C6-768F-4733-A689-F481FB2DFF9A}"/>
          </ac:grpSpMkLst>
        </pc:grpChg>
        <pc:grpChg chg="del">
          <ac:chgData name="Bert Wagner" userId="83901567219fbac8" providerId="LiveId" clId="{94FEE67E-83F8-4991-9A61-886E46A69C05}" dt="2019-01-31T02:08:41.898" v="223" actId="478"/>
          <ac:grpSpMkLst>
            <pc:docMk/>
            <pc:sldMk cId="2273254864" sldId="258"/>
            <ac:grpSpMk id="22" creationId="{68276838-DFD6-43B5-B3C7-8DBA2A009322}"/>
          </ac:grpSpMkLst>
        </pc:grpChg>
        <pc:grpChg chg="del">
          <ac:chgData name="Bert Wagner" userId="83901567219fbac8" providerId="LiveId" clId="{94FEE67E-83F8-4991-9A61-886E46A69C05}" dt="2019-01-31T02:08:38.826" v="221" actId="478"/>
          <ac:grpSpMkLst>
            <pc:docMk/>
            <pc:sldMk cId="2273254864" sldId="258"/>
            <ac:grpSpMk id="23" creationId="{0877029B-3AE5-4D92-8307-D86D779585F5}"/>
          </ac:grpSpMkLst>
        </pc:grpChg>
        <pc:picChg chg="add mod">
          <ac:chgData name="Bert Wagner" userId="83901567219fbac8" providerId="LiveId" clId="{94FEE67E-83F8-4991-9A61-886E46A69C05}" dt="2019-01-31T20:54:11.557" v="292" actId="571"/>
          <ac:picMkLst>
            <pc:docMk/>
            <pc:sldMk cId="2273254864" sldId="258"/>
            <ac:picMk id="11" creationId="{B3FC4CB3-4623-4DD8-A603-6E53393D94AC}"/>
          </ac:picMkLst>
        </pc:picChg>
        <pc:picChg chg="del topLvl">
          <ac:chgData name="Bert Wagner" userId="83901567219fbac8" providerId="LiveId" clId="{94FEE67E-83F8-4991-9A61-886E46A69C05}" dt="2019-01-31T02:08:33.430" v="219" actId="478"/>
          <ac:picMkLst>
            <pc:docMk/>
            <pc:sldMk cId="2273254864" sldId="258"/>
            <ac:picMk id="12" creationId="{BF0522AD-C6F8-4052-90D2-762DF9C7CE29}"/>
          </ac:picMkLst>
        </pc:picChg>
      </pc:sldChg>
      <pc:sldChg chg="addSp delSp modSp">
        <pc:chgData name="Bert Wagner" userId="83901567219fbac8" providerId="LiveId" clId="{94FEE67E-83F8-4991-9A61-886E46A69C05}" dt="2019-01-31T20:54:22.915" v="294" actId="1076"/>
        <pc:sldMkLst>
          <pc:docMk/>
          <pc:sldMk cId="468885222" sldId="259"/>
        </pc:sldMkLst>
        <pc:spChg chg="del">
          <ac:chgData name="Bert Wagner" userId="83901567219fbac8" providerId="LiveId" clId="{94FEE67E-83F8-4991-9A61-886E46A69C05}" dt="2019-01-31T02:08:29.022" v="218" actId="478"/>
          <ac:spMkLst>
            <pc:docMk/>
            <pc:sldMk cId="468885222" sldId="259"/>
            <ac:spMk id="5" creationId="{40BD436F-F3E9-48A2-9899-E6706ADC965A}"/>
          </ac:spMkLst>
        </pc:spChg>
        <pc:picChg chg="add mod">
          <ac:chgData name="Bert Wagner" userId="83901567219fbac8" providerId="LiveId" clId="{94FEE67E-83F8-4991-9A61-886E46A69C05}" dt="2019-01-31T20:54:22.915" v="294" actId="1076"/>
          <ac:picMkLst>
            <pc:docMk/>
            <pc:sldMk cId="468885222" sldId="259"/>
            <ac:picMk id="5" creationId="{CA80D09A-FBE6-4BB2-9F4F-6FC7BCB91D0A}"/>
          </ac:picMkLst>
        </pc:picChg>
      </pc:sldChg>
      <pc:sldChg chg="delSp">
        <pc:chgData name="Bert Wagner" userId="83901567219fbac8" providerId="LiveId" clId="{94FEE67E-83F8-4991-9A61-886E46A69C05}" dt="2019-01-31T02:10:54.151" v="265" actId="478"/>
        <pc:sldMkLst>
          <pc:docMk/>
          <pc:sldMk cId="380427815" sldId="260"/>
        </pc:sldMkLst>
        <pc:spChg chg="del">
          <ac:chgData name="Bert Wagner" userId="83901567219fbac8" providerId="LiveId" clId="{94FEE67E-83F8-4991-9A61-886E46A69C05}" dt="2019-01-31T02:10:54.151" v="265" actId="478"/>
          <ac:spMkLst>
            <pc:docMk/>
            <pc:sldMk cId="380427815" sldId="260"/>
            <ac:spMk id="4" creationId="{C8EEAA5F-D267-4C7B-A169-12F15FFFAAD9}"/>
          </ac:spMkLst>
        </pc:spChg>
      </pc:sldChg>
      <pc:sldChg chg="delSp">
        <pc:chgData name="Bert Wagner" userId="83901567219fbac8" providerId="LiveId" clId="{94FEE67E-83F8-4991-9A61-886E46A69C05}" dt="2019-01-31T02:09:14.358" v="241" actId="478"/>
        <pc:sldMkLst>
          <pc:docMk/>
          <pc:sldMk cId="2920012851" sldId="261"/>
        </pc:sldMkLst>
        <pc:spChg chg="del">
          <ac:chgData name="Bert Wagner" userId="83901567219fbac8" providerId="LiveId" clId="{94FEE67E-83F8-4991-9A61-886E46A69C05}" dt="2019-01-31T02:09:14.358" v="241" actId="478"/>
          <ac:spMkLst>
            <pc:docMk/>
            <pc:sldMk cId="2920012851" sldId="261"/>
            <ac:spMk id="4" creationId="{9E582D6B-1945-4AD4-BF0C-52CF7CB760C8}"/>
          </ac:spMkLst>
        </pc:spChg>
      </pc:sldChg>
      <pc:sldChg chg="delSp">
        <pc:chgData name="Bert Wagner" userId="83901567219fbac8" providerId="LiveId" clId="{94FEE67E-83F8-4991-9A61-886E46A69C05}" dt="2019-01-31T02:09:17.534" v="242" actId="478"/>
        <pc:sldMkLst>
          <pc:docMk/>
          <pc:sldMk cId="305921680" sldId="262"/>
        </pc:sldMkLst>
        <pc:spChg chg="del">
          <ac:chgData name="Bert Wagner" userId="83901567219fbac8" providerId="LiveId" clId="{94FEE67E-83F8-4991-9A61-886E46A69C05}" dt="2019-01-31T02:09:17.534" v="242" actId="478"/>
          <ac:spMkLst>
            <pc:docMk/>
            <pc:sldMk cId="305921680" sldId="262"/>
            <ac:spMk id="7" creationId="{4C901A52-D471-4C79-910F-FC74433FB6DC}"/>
          </ac:spMkLst>
        </pc:spChg>
      </pc:sldChg>
      <pc:sldChg chg="delSp">
        <pc:chgData name="Bert Wagner" userId="83901567219fbac8" providerId="LiveId" clId="{94FEE67E-83F8-4991-9A61-886E46A69C05}" dt="2019-01-31T02:09:28.839" v="244" actId="478"/>
        <pc:sldMkLst>
          <pc:docMk/>
          <pc:sldMk cId="3375516758" sldId="263"/>
        </pc:sldMkLst>
        <pc:spChg chg="del">
          <ac:chgData name="Bert Wagner" userId="83901567219fbac8" providerId="LiveId" clId="{94FEE67E-83F8-4991-9A61-886E46A69C05}" dt="2019-01-31T02:09:28.839" v="244" actId="478"/>
          <ac:spMkLst>
            <pc:docMk/>
            <pc:sldMk cId="3375516758" sldId="263"/>
            <ac:spMk id="10" creationId="{0FC4BBF4-F66A-4601-8E49-598A623B6D50}"/>
          </ac:spMkLst>
        </pc:spChg>
      </pc:sldChg>
      <pc:sldChg chg="delSp">
        <pc:chgData name="Bert Wagner" userId="83901567219fbac8" providerId="LiveId" clId="{94FEE67E-83F8-4991-9A61-886E46A69C05}" dt="2019-01-31T02:09:37.766" v="246" actId="478"/>
        <pc:sldMkLst>
          <pc:docMk/>
          <pc:sldMk cId="4076801056" sldId="264"/>
        </pc:sldMkLst>
        <pc:spChg chg="del">
          <ac:chgData name="Bert Wagner" userId="83901567219fbac8" providerId="LiveId" clId="{94FEE67E-83F8-4991-9A61-886E46A69C05}" dt="2019-01-31T02:09:37.766" v="246" actId="478"/>
          <ac:spMkLst>
            <pc:docMk/>
            <pc:sldMk cId="4076801056" sldId="264"/>
            <ac:spMk id="8" creationId="{A2418C76-9DC1-4ED8-AD0F-E1575DB42079}"/>
          </ac:spMkLst>
        </pc:spChg>
      </pc:sldChg>
      <pc:sldChg chg="delSp">
        <pc:chgData name="Bert Wagner" userId="83901567219fbac8" providerId="LiveId" clId="{94FEE67E-83F8-4991-9A61-886E46A69C05}" dt="2019-01-31T02:09:45.758" v="248" actId="478"/>
        <pc:sldMkLst>
          <pc:docMk/>
          <pc:sldMk cId="2414841426" sldId="265"/>
        </pc:sldMkLst>
        <pc:spChg chg="del">
          <ac:chgData name="Bert Wagner" userId="83901567219fbac8" providerId="LiveId" clId="{94FEE67E-83F8-4991-9A61-886E46A69C05}" dt="2019-01-31T02:09:45.758" v="248" actId="478"/>
          <ac:spMkLst>
            <pc:docMk/>
            <pc:sldMk cId="2414841426" sldId="265"/>
            <ac:spMk id="9" creationId="{72311339-6153-4C68-A5E6-AD3E3804266B}"/>
          </ac:spMkLst>
        </pc:spChg>
      </pc:sldChg>
      <pc:sldChg chg="delSp">
        <pc:chgData name="Bert Wagner" userId="83901567219fbac8" providerId="LiveId" clId="{94FEE67E-83F8-4991-9A61-886E46A69C05}" dt="2019-01-31T02:11:35.254" v="274" actId="478"/>
        <pc:sldMkLst>
          <pc:docMk/>
          <pc:sldMk cId="1787528621" sldId="266"/>
        </pc:sldMkLst>
        <pc:spChg chg="del">
          <ac:chgData name="Bert Wagner" userId="83901567219fbac8" providerId="LiveId" clId="{94FEE67E-83F8-4991-9A61-886E46A69C05}" dt="2019-01-31T02:11:35.254" v="274" actId="478"/>
          <ac:spMkLst>
            <pc:docMk/>
            <pc:sldMk cId="1787528621" sldId="266"/>
            <ac:spMk id="4" creationId="{9AEE180A-433E-476A-A245-2EB45CFB4149}"/>
          </ac:spMkLst>
        </pc:spChg>
      </pc:sldChg>
      <pc:sldChg chg="delSp">
        <pc:chgData name="Bert Wagner" userId="83901567219fbac8" providerId="LiveId" clId="{94FEE67E-83F8-4991-9A61-886E46A69C05}" dt="2019-01-31T02:10:56.839" v="266" actId="478"/>
        <pc:sldMkLst>
          <pc:docMk/>
          <pc:sldMk cId="2381145690" sldId="267"/>
        </pc:sldMkLst>
        <pc:spChg chg="del">
          <ac:chgData name="Bert Wagner" userId="83901567219fbac8" providerId="LiveId" clId="{94FEE67E-83F8-4991-9A61-886E46A69C05}" dt="2019-01-31T02:10:56.839" v="266" actId="478"/>
          <ac:spMkLst>
            <pc:docMk/>
            <pc:sldMk cId="2381145690" sldId="267"/>
            <ac:spMk id="3" creationId="{64B95ABA-4BD3-45AF-9555-86438E5E21A5}"/>
          </ac:spMkLst>
        </pc:spChg>
      </pc:sldChg>
      <pc:sldChg chg="delSp modSp modAnim">
        <pc:chgData name="Bert Wagner" userId="83901567219fbac8" providerId="LiveId" clId="{94FEE67E-83F8-4991-9A61-886E46A69C05}" dt="2019-02-01T01:47:35.368" v="1782" actId="20577"/>
        <pc:sldMkLst>
          <pc:docMk/>
          <pc:sldMk cId="1138072501" sldId="268"/>
        </pc:sldMkLst>
        <pc:spChg chg="mod">
          <ac:chgData name="Bert Wagner" userId="83901567219fbac8" providerId="LiveId" clId="{94FEE67E-83F8-4991-9A61-886E46A69C05}" dt="2019-02-01T01:47:35.368" v="1782" actId="20577"/>
          <ac:spMkLst>
            <pc:docMk/>
            <pc:sldMk cId="1138072501" sldId="268"/>
            <ac:spMk id="3" creationId="{B07FA8AC-7E96-48DD-9361-E540867A8A98}"/>
          </ac:spMkLst>
        </pc:spChg>
        <pc:spChg chg="del">
          <ac:chgData name="Bert Wagner" userId="83901567219fbac8" providerId="LiveId" clId="{94FEE67E-83F8-4991-9A61-886E46A69C05}" dt="2019-01-31T02:11:00.942" v="267" actId="478"/>
          <ac:spMkLst>
            <pc:docMk/>
            <pc:sldMk cId="1138072501" sldId="268"/>
            <ac:spMk id="4" creationId="{D1C41C89-AF19-4D75-8AD7-350A95A68C9F}"/>
          </ac:spMkLst>
        </pc:spChg>
      </pc:sldChg>
      <pc:sldChg chg="delSp">
        <pc:chgData name="Bert Wagner" userId="83901567219fbac8" providerId="LiveId" clId="{94FEE67E-83F8-4991-9A61-886E46A69C05}" dt="2019-01-31T02:11:08.630" v="268" actId="478"/>
        <pc:sldMkLst>
          <pc:docMk/>
          <pc:sldMk cId="3983674816" sldId="269"/>
        </pc:sldMkLst>
        <pc:spChg chg="del">
          <ac:chgData name="Bert Wagner" userId="83901567219fbac8" providerId="LiveId" clId="{94FEE67E-83F8-4991-9A61-886E46A69C05}" dt="2019-01-31T02:11:08.630" v="268" actId="478"/>
          <ac:spMkLst>
            <pc:docMk/>
            <pc:sldMk cId="3983674816" sldId="269"/>
            <ac:spMk id="4" creationId="{0B2A7FDC-8674-4D18-9CC9-C87C678E56B7}"/>
          </ac:spMkLst>
        </pc:spChg>
      </pc:sldChg>
      <pc:sldChg chg="delSp">
        <pc:chgData name="Bert Wagner" userId="83901567219fbac8" providerId="LiveId" clId="{94FEE67E-83F8-4991-9A61-886E46A69C05}" dt="2019-01-31T02:11:16.814" v="270" actId="478"/>
        <pc:sldMkLst>
          <pc:docMk/>
          <pc:sldMk cId="3789568002" sldId="270"/>
        </pc:sldMkLst>
        <pc:spChg chg="del">
          <ac:chgData name="Bert Wagner" userId="83901567219fbac8" providerId="LiveId" clId="{94FEE67E-83F8-4991-9A61-886E46A69C05}" dt="2019-01-31T02:11:16.814" v="270" actId="478"/>
          <ac:spMkLst>
            <pc:docMk/>
            <pc:sldMk cId="3789568002" sldId="270"/>
            <ac:spMk id="5" creationId="{4E7CE805-6327-4C06-ACBC-8090A988987B}"/>
          </ac:spMkLst>
        </pc:spChg>
      </pc:sldChg>
      <pc:sldChg chg="delSp">
        <pc:chgData name="Bert Wagner" userId="83901567219fbac8" providerId="LiveId" clId="{94FEE67E-83F8-4991-9A61-886E46A69C05}" dt="2019-01-31T02:12:09.109" v="282" actId="478"/>
        <pc:sldMkLst>
          <pc:docMk/>
          <pc:sldMk cId="1730413861" sldId="273"/>
        </pc:sldMkLst>
        <pc:spChg chg="del">
          <ac:chgData name="Bert Wagner" userId="83901567219fbac8" providerId="LiveId" clId="{94FEE67E-83F8-4991-9A61-886E46A69C05}" dt="2019-01-31T02:12:09.109" v="282" actId="478"/>
          <ac:spMkLst>
            <pc:docMk/>
            <pc:sldMk cId="1730413861" sldId="273"/>
            <ac:spMk id="4" creationId="{6EF7C46B-6E8D-485E-BAD4-688FEB53577D}"/>
          </ac:spMkLst>
        </pc:spChg>
      </pc:sldChg>
      <pc:sldChg chg="delSp">
        <pc:chgData name="Bert Wagner" userId="83901567219fbac8" providerId="LiveId" clId="{94FEE67E-83F8-4991-9A61-886E46A69C05}" dt="2019-01-31T02:13:36.038" v="289" actId="478"/>
        <pc:sldMkLst>
          <pc:docMk/>
          <pc:sldMk cId="4150755898" sldId="275"/>
        </pc:sldMkLst>
        <pc:spChg chg="del">
          <ac:chgData name="Bert Wagner" userId="83901567219fbac8" providerId="LiveId" clId="{94FEE67E-83F8-4991-9A61-886E46A69C05}" dt="2019-01-31T02:13:36.038" v="289" actId="478"/>
          <ac:spMkLst>
            <pc:docMk/>
            <pc:sldMk cId="4150755898" sldId="275"/>
            <ac:spMk id="4" creationId="{CAFD002B-5B4C-400D-B18C-C6BE069B1663}"/>
          </ac:spMkLst>
        </pc:spChg>
      </pc:sldChg>
      <pc:sldChg chg="delSp">
        <pc:chgData name="Bert Wagner" userId="83901567219fbac8" providerId="LiveId" clId="{94FEE67E-83F8-4991-9A61-886E46A69C05}" dt="2019-01-31T02:13:40.286" v="290" actId="478"/>
        <pc:sldMkLst>
          <pc:docMk/>
          <pc:sldMk cId="4188844084" sldId="276"/>
        </pc:sldMkLst>
        <pc:spChg chg="del">
          <ac:chgData name="Bert Wagner" userId="83901567219fbac8" providerId="LiveId" clId="{94FEE67E-83F8-4991-9A61-886E46A69C05}" dt="2019-01-31T02:13:40.286" v="290" actId="478"/>
          <ac:spMkLst>
            <pc:docMk/>
            <pc:sldMk cId="4188844084" sldId="276"/>
            <ac:spMk id="4" creationId="{B3D89E73-751B-4E78-ADBB-37EC536BB164}"/>
          </ac:spMkLst>
        </pc:spChg>
      </pc:sldChg>
      <pc:sldChg chg="delSp">
        <pc:chgData name="Bert Wagner" userId="83901567219fbac8" providerId="LiveId" clId="{94FEE67E-83F8-4991-9A61-886E46A69C05}" dt="2019-01-31T02:09:11.718" v="240" actId="478"/>
        <pc:sldMkLst>
          <pc:docMk/>
          <pc:sldMk cId="907748823" sldId="277"/>
        </pc:sldMkLst>
        <pc:spChg chg="del">
          <ac:chgData name="Bert Wagner" userId="83901567219fbac8" providerId="LiveId" clId="{94FEE67E-83F8-4991-9A61-886E46A69C05}" dt="2019-01-31T02:09:11.718" v="240" actId="478"/>
          <ac:spMkLst>
            <pc:docMk/>
            <pc:sldMk cId="907748823" sldId="277"/>
            <ac:spMk id="4" creationId="{C15F8C3D-ED30-4580-A3C1-195207108864}"/>
          </ac:spMkLst>
        </pc:spChg>
      </pc:sldChg>
      <pc:sldChg chg="delSp">
        <pc:chgData name="Bert Wagner" userId="83901567219fbac8" providerId="LiveId" clId="{94FEE67E-83F8-4991-9A61-886E46A69C05}" dt="2019-01-31T02:08:24.141" v="217" actId="478"/>
        <pc:sldMkLst>
          <pc:docMk/>
          <pc:sldMk cId="2186912445" sldId="278"/>
        </pc:sldMkLst>
        <pc:spChg chg="del">
          <ac:chgData name="Bert Wagner" userId="83901567219fbac8" providerId="LiveId" clId="{94FEE67E-83F8-4991-9A61-886E46A69C05}" dt="2019-01-31T02:08:24.141" v="217" actId="478"/>
          <ac:spMkLst>
            <pc:docMk/>
            <pc:sldMk cId="2186912445" sldId="278"/>
            <ac:spMk id="7" creationId="{42BBF467-5EC4-4586-9841-92E6AC4BBEC8}"/>
          </ac:spMkLst>
        </pc:spChg>
      </pc:sldChg>
      <pc:sldChg chg="delSp">
        <pc:chgData name="Bert Wagner" userId="83901567219fbac8" providerId="LiveId" clId="{94FEE67E-83F8-4991-9A61-886E46A69C05}" dt="2019-01-31T02:11:12.269" v="269" actId="478"/>
        <pc:sldMkLst>
          <pc:docMk/>
          <pc:sldMk cId="863008870" sldId="279"/>
        </pc:sldMkLst>
        <pc:spChg chg="del">
          <ac:chgData name="Bert Wagner" userId="83901567219fbac8" providerId="LiveId" clId="{94FEE67E-83F8-4991-9A61-886E46A69C05}" dt="2019-01-31T02:11:12.269" v="269" actId="478"/>
          <ac:spMkLst>
            <pc:docMk/>
            <pc:sldMk cId="863008870" sldId="279"/>
            <ac:spMk id="4" creationId="{178AB07A-D04F-49E1-A9C9-FB778512DDE1}"/>
          </ac:spMkLst>
        </pc:spChg>
      </pc:sldChg>
      <pc:sldChg chg="delSp">
        <pc:chgData name="Bert Wagner" userId="83901567219fbac8" providerId="LiveId" clId="{94FEE67E-83F8-4991-9A61-886E46A69C05}" dt="2019-01-31T02:11:22.270" v="271" actId="478"/>
        <pc:sldMkLst>
          <pc:docMk/>
          <pc:sldMk cId="3464650262" sldId="280"/>
        </pc:sldMkLst>
        <pc:spChg chg="del">
          <ac:chgData name="Bert Wagner" userId="83901567219fbac8" providerId="LiveId" clId="{94FEE67E-83F8-4991-9A61-886E46A69C05}" dt="2019-01-31T02:11:22.270" v="271" actId="478"/>
          <ac:spMkLst>
            <pc:docMk/>
            <pc:sldMk cId="3464650262" sldId="280"/>
            <ac:spMk id="4" creationId="{82B52749-37E9-453D-8CB2-28FA33E80459}"/>
          </ac:spMkLst>
        </pc:spChg>
      </pc:sldChg>
      <pc:sldChg chg="delSp">
        <pc:chgData name="Bert Wagner" userId="83901567219fbac8" providerId="LiveId" clId="{94FEE67E-83F8-4991-9A61-886E46A69C05}" dt="2019-01-31T02:11:26.206" v="272" actId="478"/>
        <pc:sldMkLst>
          <pc:docMk/>
          <pc:sldMk cId="3379186950" sldId="281"/>
        </pc:sldMkLst>
        <pc:spChg chg="del">
          <ac:chgData name="Bert Wagner" userId="83901567219fbac8" providerId="LiveId" clId="{94FEE67E-83F8-4991-9A61-886E46A69C05}" dt="2019-01-31T02:11:26.206" v="272" actId="478"/>
          <ac:spMkLst>
            <pc:docMk/>
            <pc:sldMk cId="3379186950" sldId="281"/>
            <ac:spMk id="4" creationId="{02765258-692C-4DD1-BBB5-C525C6C6A50A}"/>
          </ac:spMkLst>
        </pc:spChg>
      </pc:sldChg>
      <pc:sldChg chg="delSp">
        <pc:chgData name="Bert Wagner" userId="83901567219fbac8" providerId="LiveId" clId="{94FEE67E-83F8-4991-9A61-886E46A69C05}" dt="2019-01-31T02:11:30.878" v="273" actId="478"/>
        <pc:sldMkLst>
          <pc:docMk/>
          <pc:sldMk cId="1639816963" sldId="282"/>
        </pc:sldMkLst>
        <pc:spChg chg="del">
          <ac:chgData name="Bert Wagner" userId="83901567219fbac8" providerId="LiveId" clId="{94FEE67E-83F8-4991-9A61-886E46A69C05}" dt="2019-01-31T02:11:30.878" v="273" actId="478"/>
          <ac:spMkLst>
            <pc:docMk/>
            <pc:sldMk cId="1639816963" sldId="282"/>
            <ac:spMk id="4" creationId="{733F06A1-26E7-4EC4-8080-5590AEDF68EF}"/>
          </ac:spMkLst>
        </pc:spChg>
      </pc:sldChg>
      <pc:sldChg chg="delSp">
        <pc:chgData name="Bert Wagner" userId="83901567219fbac8" providerId="LiveId" clId="{94FEE67E-83F8-4991-9A61-886E46A69C05}" dt="2019-01-31T02:11:41.558" v="275" actId="478"/>
        <pc:sldMkLst>
          <pc:docMk/>
          <pc:sldMk cId="1638604597" sldId="283"/>
        </pc:sldMkLst>
        <pc:spChg chg="del">
          <ac:chgData name="Bert Wagner" userId="83901567219fbac8" providerId="LiveId" clId="{94FEE67E-83F8-4991-9A61-886E46A69C05}" dt="2019-01-31T02:11:41.558" v="275" actId="478"/>
          <ac:spMkLst>
            <pc:docMk/>
            <pc:sldMk cId="1638604597" sldId="283"/>
            <ac:spMk id="4" creationId="{19F05D9D-C31E-47D3-BEA6-79969A1BC67B}"/>
          </ac:spMkLst>
        </pc:spChg>
      </pc:sldChg>
      <pc:sldChg chg="delSp">
        <pc:chgData name="Bert Wagner" userId="83901567219fbac8" providerId="LiveId" clId="{94FEE67E-83F8-4991-9A61-886E46A69C05}" dt="2019-01-31T02:11:47.126" v="276" actId="478"/>
        <pc:sldMkLst>
          <pc:docMk/>
          <pc:sldMk cId="4169291644" sldId="284"/>
        </pc:sldMkLst>
        <pc:spChg chg="del">
          <ac:chgData name="Bert Wagner" userId="83901567219fbac8" providerId="LiveId" clId="{94FEE67E-83F8-4991-9A61-886E46A69C05}" dt="2019-01-31T02:11:47.126" v="276" actId="478"/>
          <ac:spMkLst>
            <pc:docMk/>
            <pc:sldMk cId="4169291644" sldId="284"/>
            <ac:spMk id="5" creationId="{932BC7FD-5846-4058-8732-55CD00A2FF35}"/>
          </ac:spMkLst>
        </pc:spChg>
      </pc:sldChg>
      <pc:sldChg chg="delSp">
        <pc:chgData name="Bert Wagner" userId="83901567219fbac8" providerId="LiveId" clId="{94FEE67E-83F8-4991-9A61-886E46A69C05}" dt="2019-01-31T02:11:51.814" v="277" actId="478"/>
        <pc:sldMkLst>
          <pc:docMk/>
          <pc:sldMk cId="1579711835" sldId="285"/>
        </pc:sldMkLst>
        <pc:spChg chg="del">
          <ac:chgData name="Bert Wagner" userId="83901567219fbac8" providerId="LiveId" clId="{94FEE67E-83F8-4991-9A61-886E46A69C05}" dt="2019-01-31T02:11:51.814" v="277" actId="478"/>
          <ac:spMkLst>
            <pc:docMk/>
            <pc:sldMk cId="1579711835" sldId="285"/>
            <ac:spMk id="4" creationId="{D28886AD-6A62-4C47-B409-B7F8BF83A720}"/>
          </ac:spMkLst>
        </pc:spChg>
      </pc:sldChg>
      <pc:sldChg chg="delSp">
        <pc:chgData name="Bert Wagner" userId="83901567219fbac8" providerId="LiveId" clId="{94FEE67E-83F8-4991-9A61-886E46A69C05}" dt="2019-01-31T02:11:55.884" v="278" actId="478"/>
        <pc:sldMkLst>
          <pc:docMk/>
          <pc:sldMk cId="1035583486" sldId="286"/>
        </pc:sldMkLst>
        <pc:spChg chg="del">
          <ac:chgData name="Bert Wagner" userId="83901567219fbac8" providerId="LiveId" clId="{94FEE67E-83F8-4991-9A61-886E46A69C05}" dt="2019-01-31T02:11:55.884" v="278" actId="478"/>
          <ac:spMkLst>
            <pc:docMk/>
            <pc:sldMk cId="1035583486" sldId="286"/>
            <ac:spMk id="4" creationId="{B3274361-20FF-47B0-9B51-03C1E58EDD98}"/>
          </ac:spMkLst>
        </pc:spChg>
      </pc:sldChg>
      <pc:sldChg chg="modSp">
        <pc:chgData name="Bert Wagner" userId="83901567219fbac8" providerId="LiveId" clId="{94FEE67E-83F8-4991-9A61-886E46A69C05}" dt="2019-01-31T02:13:30.502" v="288" actId="1076"/>
        <pc:sldMkLst>
          <pc:docMk/>
          <pc:sldMk cId="2002136647" sldId="287"/>
        </pc:sldMkLst>
        <pc:spChg chg="mod">
          <ac:chgData name="Bert Wagner" userId="83901567219fbac8" providerId="LiveId" clId="{94FEE67E-83F8-4991-9A61-886E46A69C05}" dt="2019-01-31T02:13:30.502" v="288" actId="1076"/>
          <ac:spMkLst>
            <pc:docMk/>
            <pc:sldMk cId="2002136647" sldId="287"/>
            <ac:spMk id="20" creationId="{58A872DE-FCE8-45AC-9244-E5E839AF8DA7}"/>
          </ac:spMkLst>
        </pc:spChg>
      </pc:sldChg>
      <pc:sldChg chg="delSp">
        <pc:chgData name="Bert Wagner" userId="83901567219fbac8" providerId="LiveId" clId="{94FEE67E-83F8-4991-9A61-886E46A69C05}" dt="2019-01-31T02:09:25.038" v="243" actId="478"/>
        <pc:sldMkLst>
          <pc:docMk/>
          <pc:sldMk cId="1544851442" sldId="288"/>
        </pc:sldMkLst>
        <pc:spChg chg="del">
          <ac:chgData name="Bert Wagner" userId="83901567219fbac8" providerId="LiveId" clId="{94FEE67E-83F8-4991-9A61-886E46A69C05}" dt="2019-01-31T02:09:25.038" v="243" actId="478"/>
          <ac:spMkLst>
            <pc:docMk/>
            <pc:sldMk cId="1544851442" sldId="288"/>
            <ac:spMk id="7" creationId="{4C901A52-D471-4C79-910F-FC74433FB6DC}"/>
          </ac:spMkLst>
        </pc:spChg>
      </pc:sldChg>
      <pc:sldChg chg="delSp">
        <pc:chgData name="Bert Wagner" userId="83901567219fbac8" providerId="LiveId" clId="{94FEE67E-83F8-4991-9A61-886E46A69C05}" dt="2019-01-31T02:09:32.781" v="245" actId="478"/>
        <pc:sldMkLst>
          <pc:docMk/>
          <pc:sldMk cId="3738116521" sldId="289"/>
        </pc:sldMkLst>
        <pc:spChg chg="del">
          <ac:chgData name="Bert Wagner" userId="83901567219fbac8" providerId="LiveId" clId="{94FEE67E-83F8-4991-9A61-886E46A69C05}" dt="2019-01-31T02:09:32.781" v="245" actId="478"/>
          <ac:spMkLst>
            <pc:docMk/>
            <pc:sldMk cId="3738116521" sldId="289"/>
            <ac:spMk id="10" creationId="{0FC4BBF4-F66A-4601-8E49-598A623B6D50}"/>
          </ac:spMkLst>
        </pc:spChg>
      </pc:sldChg>
      <pc:sldChg chg="delSp">
        <pc:chgData name="Bert Wagner" userId="83901567219fbac8" providerId="LiveId" clId="{94FEE67E-83F8-4991-9A61-886E46A69C05}" dt="2019-01-31T02:09:41.718" v="247" actId="478"/>
        <pc:sldMkLst>
          <pc:docMk/>
          <pc:sldMk cId="3264801972" sldId="290"/>
        </pc:sldMkLst>
        <pc:spChg chg="del">
          <ac:chgData name="Bert Wagner" userId="83901567219fbac8" providerId="LiveId" clId="{94FEE67E-83F8-4991-9A61-886E46A69C05}" dt="2019-01-31T02:09:41.718" v="247" actId="478"/>
          <ac:spMkLst>
            <pc:docMk/>
            <pc:sldMk cId="3264801972" sldId="290"/>
            <ac:spMk id="8" creationId="{A2418C76-9DC1-4ED8-AD0F-E1575DB42079}"/>
          </ac:spMkLst>
        </pc:spChg>
      </pc:sldChg>
      <pc:sldChg chg="delSp">
        <pc:chgData name="Bert Wagner" userId="83901567219fbac8" providerId="LiveId" clId="{94FEE67E-83F8-4991-9A61-886E46A69C05}" dt="2019-01-31T02:09:50.582" v="249" actId="478"/>
        <pc:sldMkLst>
          <pc:docMk/>
          <pc:sldMk cId="3831525150" sldId="291"/>
        </pc:sldMkLst>
        <pc:spChg chg="del">
          <ac:chgData name="Bert Wagner" userId="83901567219fbac8" providerId="LiveId" clId="{94FEE67E-83F8-4991-9A61-886E46A69C05}" dt="2019-01-31T02:09:50.582" v="249" actId="478"/>
          <ac:spMkLst>
            <pc:docMk/>
            <pc:sldMk cId="3831525150" sldId="291"/>
            <ac:spMk id="9" creationId="{72311339-6153-4C68-A5E6-AD3E3804266B}"/>
          </ac:spMkLst>
        </pc:spChg>
      </pc:sldChg>
      <pc:sldChg chg="delSp">
        <pc:chgData name="Bert Wagner" userId="83901567219fbac8" providerId="LiveId" clId="{94FEE67E-83F8-4991-9A61-886E46A69C05}" dt="2019-01-31T02:12:00.046" v="279" actId="478"/>
        <pc:sldMkLst>
          <pc:docMk/>
          <pc:sldMk cId="4027143079" sldId="293"/>
        </pc:sldMkLst>
        <pc:spChg chg="del">
          <ac:chgData name="Bert Wagner" userId="83901567219fbac8" providerId="LiveId" clId="{94FEE67E-83F8-4991-9A61-886E46A69C05}" dt="2019-01-31T02:12:00.046" v="279" actId="478"/>
          <ac:spMkLst>
            <pc:docMk/>
            <pc:sldMk cId="4027143079" sldId="293"/>
            <ac:spMk id="4" creationId="{6EF7C46B-6E8D-485E-BAD4-688FEB53577D}"/>
          </ac:spMkLst>
        </pc:spChg>
      </pc:sldChg>
      <pc:sldChg chg="delSp">
        <pc:chgData name="Bert Wagner" userId="83901567219fbac8" providerId="LiveId" clId="{94FEE67E-83F8-4991-9A61-886E46A69C05}" dt="2019-01-31T02:12:12.837" v="283" actId="478"/>
        <pc:sldMkLst>
          <pc:docMk/>
          <pc:sldMk cId="303660985" sldId="294"/>
        </pc:sldMkLst>
        <pc:spChg chg="del">
          <ac:chgData name="Bert Wagner" userId="83901567219fbac8" providerId="LiveId" clId="{94FEE67E-83F8-4991-9A61-886E46A69C05}" dt="2019-01-31T02:12:12.837" v="283" actId="478"/>
          <ac:spMkLst>
            <pc:docMk/>
            <pc:sldMk cId="303660985" sldId="294"/>
            <ac:spMk id="4" creationId="{6EF7C46B-6E8D-485E-BAD4-688FEB53577D}"/>
          </ac:spMkLst>
        </pc:spChg>
      </pc:sldChg>
      <pc:sldChg chg="delSp">
        <pc:chgData name="Bert Wagner" userId="83901567219fbac8" providerId="LiveId" clId="{94FEE67E-83F8-4991-9A61-886E46A69C05}" dt="2019-01-31T02:12:02.443" v="280" actId="478"/>
        <pc:sldMkLst>
          <pc:docMk/>
          <pc:sldMk cId="4032247859" sldId="295"/>
        </pc:sldMkLst>
        <pc:spChg chg="del">
          <ac:chgData name="Bert Wagner" userId="83901567219fbac8" providerId="LiveId" clId="{94FEE67E-83F8-4991-9A61-886E46A69C05}" dt="2019-01-31T02:12:02.443" v="280" actId="478"/>
          <ac:spMkLst>
            <pc:docMk/>
            <pc:sldMk cId="4032247859" sldId="295"/>
            <ac:spMk id="4" creationId="{6EF7C46B-6E8D-485E-BAD4-688FEB53577D}"/>
          </ac:spMkLst>
        </pc:spChg>
      </pc:sldChg>
      <pc:sldChg chg="delSp">
        <pc:chgData name="Bert Wagner" userId="83901567219fbac8" providerId="LiveId" clId="{94FEE67E-83F8-4991-9A61-886E46A69C05}" dt="2019-01-31T02:12:06.254" v="281" actId="478"/>
        <pc:sldMkLst>
          <pc:docMk/>
          <pc:sldMk cId="2515182095" sldId="296"/>
        </pc:sldMkLst>
        <pc:spChg chg="del">
          <ac:chgData name="Bert Wagner" userId="83901567219fbac8" providerId="LiveId" clId="{94FEE67E-83F8-4991-9A61-886E46A69C05}" dt="2019-01-31T02:12:06.254" v="281" actId="478"/>
          <ac:spMkLst>
            <pc:docMk/>
            <pc:sldMk cId="2515182095" sldId="296"/>
            <ac:spMk id="4" creationId="{6EF7C46B-6E8D-485E-BAD4-688FEB53577D}"/>
          </ac:spMkLst>
        </pc:spChg>
      </pc:sldChg>
      <pc:sldChg chg="delSp">
        <pc:chgData name="Bert Wagner" userId="83901567219fbac8" providerId="LiveId" clId="{94FEE67E-83F8-4991-9A61-886E46A69C05}" dt="2019-01-31T02:12:19.390" v="284" actId="478"/>
        <pc:sldMkLst>
          <pc:docMk/>
          <pc:sldMk cId="1127536089" sldId="298"/>
        </pc:sldMkLst>
        <pc:spChg chg="del">
          <ac:chgData name="Bert Wagner" userId="83901567219fbac8" providerId="LiveId" clId="{94FEE67E-83F8-4991-9A61-886E46A69C05}" dt="2019-01-31T02:12:19.390" v="284" actId="478"/>
          <ac:spMkLst>
            <pc:docMk/>
            <pc:sldMk cId="1127536089" sldId="298"/>
            <ac:spMk id="4" creationId="{6EF7C46B-6E8D-485E-BAD4-688FEB53577D}"/>
          </ac:spMkLst>
        </pc:spChg>
      </pc:sldChg>
      <pc:sldChg chg="addSp delSp modSp add delAnim modAnim">
        <pc:chgData name="Bert Wagner" userId="83901567219fbac8" providerId="LiveId" clId="{94FEE67E-83F8-4991-9A61-886E46A69C05}" dt="2019-01-31T20:55:04.238" v="296"/>
        <pc:sldMkLst>
          <pc:docMk/>
          <pc:sldMk cId="2597012674" sldId="299"/>
        </pc:sldMkLst>
        <pc:spChg chg="mod">
          <ac:chgData name="Bert Wagner" userId="83901567219fbac8" providerId="LiveId" clId="{94FEE67E-83F8-4991-9A61-886E46A69C05}" dt="2019-01-24T00:12:23.288" v="13" actId="20577"/>
          <ac:spMkLst>
            <pc:docMk/>
            <pc:sldMk cId="2597012674" sldId="299"/>
            <ac:spMk id="2" creationId="{DEE1B879-61F5-4168-BEE0-FE09642F4334}"/>
          </ac:spMkLst>
        </pc:spChg>
        <pc:spChg chg="del">
          <ac:chgData name="Bert Wagner" userId="83901567219fbac8" providerId="LiveId" clId="{94FEE67E-83F8-4991-9A61-886E46A69C05}" dt="2019-01-31T02:09:59.654" v="251" actId="478"/>
          <ac:spMkLst>
            <pc:docMk/>
            <pc:sldMk cId="2597012674" sldId="299"/>
            <ac:spMk id="9" creationId="{72311339-6153-4C68-A5E6-AD3E3804266B}"/>
          </ac:spMkLst>
        </pc:spChg>
        <pc:picChg chg="add del">
          <ac:chgData name="Bert Wagner" userId="83901567219fbac8" providerId="LiveId" clId="{94FEE67E-83F8-4991-9A61-886E46A69C05}" dt="2019-01-24T00:15:54.906" v="19" actId="478"/>
          <ac:picMkLst>
            <pc:docMk/>
            <pc:sldMk cId="2597012674" sldId="299"/>
            <ac:picMk id="3" creationId="{C6162285-F357-4A90-A9CE-2316EC577991}"/>
          </ac:picMkLst>
        </pc:picChg>
        <pc:picChg chg="add mod">
          <ac:chgData name="Bert Wagner" userId="83901567219fbac8" providerId="LiveId" clId="{94FEE67E-83F8-4991-9A61-886E46A69C05}" dt="2019-01-31T02:10:32.834" v="263" actId="1076"/>
          <ac:picMkLst>
            <pc:docMk/>
            <pc:sldMk cId="2597012674" sldId="299"/>
            <ac:picMk id="4" creationId="{B9D36016-D96B-493B-BC58-B5B56D4CC8B3}"/>
          </ac:picMkLst>
        </pc:picChg>
        <pc:picChg chg="add mod">
          <ac:chgData name="Bert Wagner" userId="83901567219fbac8" providerId="LiveId" clId="{94FEE67E-83F8-4991-9A61-886E46A69C05}" dt="2019-01-31T20:55:04.238" v="296"/>
          <ac:picMkLst>
            <pc:docMk/>
            <pc:sldMk cId="2597012674" sldId="299"/>
            <ac:picMk id="5" creationId="{A812AE85-F3A7-4E1E-B0F5-692F028EEAC0}"/>
          </ac:picMkLst>
        </pc:picChg>
        <pc:picChg chg="del">
          <ac:chgData name="Bert Wagner" userId="83901567219fbac8" providerId="LiveId" clId="{94FEE67E-83F8-4991-9A61-886E46A69C05}" dt="2019-01-24T00:12:26.786" v="16" actId="478"/>
          <ac:picMkLst>
            <pc:docMk/>
            <pc:sldMk cId="2597012674" sldId="299"/>
            <ac:picMk id="7" creationId="{AD45EA10-4461-47A6-AC5B-F17357F496DD}"/>
          </ac:picMkLst>
        </pc:picChg>
        <pc:picChg chg="del">
          <ac:chgData name="Bert Wagner" userId="83901567219fbac8" providerId="LiveId" clId="{94FEE67E-83F8-4991-9A61-886E46A69C05}" dt="2019-01-24T00:12:26.410" v="15" actId="478"/>
          <ac:picMkLst>
            <pc:docMk/>
            <pc:sldMk cId="2597012674" sldId="299"/>
            <ac:picMk id="8" creationId="{4923F140-3F4D-434D-A629-7EEBACC26C61}"/>
          </ac:picMkLst>
        </pc:picChg>
        <pc:picChg chg="del">
          <ac:chgData name="Bert Wagner" userId="83901567219fbac8" providerId="LiveId" clId="{94FEE67E-83F8-4991-9A61-886E46A69C05}" dt="2019-01-24T00:12:25.763" v="14" actId="478"/>
          <ac:picMkLst>
            <pc:docMk/>
            <pc:sldMk cId="2597012674" sldId="299"/>
            <ac:picMk id="10" creationId="{1124C1D2-C3C3-461F-B8E2-8C94401F4338}"/>
          </ac:picMkLst>
        </pc:picChg>
        <pc:picChg chg="add mod">
          <ac:chgData name="Bert Wagner" userId="83901567219fbac8" providerId="LiveId" clId="{94FEE67E-83F8-4991-9A61-886E46A69C05}" dt="2019-01-24T00:18:54.315" v="54" actId="1076"/>
          <ac:picMkLst>
            <pc:docMk/>
            <pc:sldMk cId="2597012674" sldId="299"/>
            <ac:picMk id="11" creationId="{5562D585-DA10-4153-A3FD-CACDE342802B}"/>
          </ac:picMkLst>
        </pc:picChg>
        <pc:picChg chg="add mod">
          <ac:chgData name="Bert Wagner" userId="83901567219fbac8" providerId="LiveId" clId="{94FEE67E-83F8-4991-9A61-886E46A69C05}" dt="2019-01-24T00:18:56.858" v="55" actId="1076"/>
          <ac:picMkLst>
            <pc:docMk/>
            <pc:sldMk cId="2597012674" sldId="299"/>
            <ac:picMk id="12" creationId="{898E2CC8-1F67-4C89-8DAA-BFB818277D8C}"/>
          </ac:picMkLst>
        </pc:picChg>
        <pc:picChg chg="add mod">
          <ac:chgData name="Bert Wagner" userId="83901567219fbac8" providerId="LiveId" clId="{94FEE67E-83F8-4991-9A61-886E46A69C05}" dt="2019-01-31T02:10:10.145" v="254" actId="14100"/>
          <ac:picMkLst>
            <pc:docMk/>
            <pc:sldMk cId="2597012674" sldId="299"/>
            <ac:picMk id="14" creationId="{36AF48FC-E087-44A8-848E-555FB405295B}"/>
          </ac:picMkLst>
        </pc:picChg>
        <pc:picChg chg="add del mod">
          <ac:chgData name="Bert Wagner" userId="83901567219fbac8" providerId="LiveId" clId="{94FEE67E-83F8-4991-9A61-886E46A69C05}" dt="2019-01-31T02:10:13.952" v="255" actId="478"/>
          <ac:picMkLst>
            <pc:docMk/>
            <pc:sldMk cId="2597012674" sldId="299"/>
            <ac:picMk id="16" creationId="{46B7BF46-5FAB-458D-B6FD-AAF52F48B5F9}"/>
          </ac:picMkLst>
        </pc:picChg>
      </pc:sldChg>
      <pc:sldChg chg="addSp delSp modSp add modAnim modNotesTx">
        <pc:chgData name="Bert Wagner" userId="83901567219fbac8" providerId="LiveId" clId="{94FEE67E-83F8-4991-9A61-886E46A69C05}" dt="2019-02-01T00:11:04.906" v="1161"/>
        <pc:sldMkLst>
          <pc:docMk/>
          <pc:sldMk cId="3721529724" sldId="300"/>
        </pc:sldMkLst>
        <pc:spChg chg="del">
          <ac:chgData name="Bert Wagner" userId="83901567219fbac8" providerId="LiveId" clId="{94FEE67E-83F8-4991-9A61-886E46A69C05}" dt="2019-01-31T20:57:26.444" v="298" actId="478"/>
          <ac:spMkLst>
            <pc:docMk/>
            <pc:sldMk cId="3721529724" sldId="300"/>
            <ac:spMk id="2" creationId="{41833ECC-17C4-49E3-B123-CFADDE550F40}"/>
          </ac:spMkLst>
        </pc:spChg>
        <pc:spChg chg="add del mod">
          <ac:chgData name="Bert Wagner" userId="83901567219fbac8" providerId="LiveId" clId="{94FEE67E-83F8-4991-9A61-886E46A69C05}" dt="2019-01-31T20:57:28.240" v="299" actId="478"/>
          <ac:spMkLst>
            <pc:docMk/>
            <pc:sldMk cId="3721529724" sldId="300"/>
            <ac:spMk id="4" creationId="{C654418A-A89E-438C-A810-F87D6EC24065}"/>
          </ac:spMkLst>
        </pc:spChg>
        <pc:spChg chg="del">
          <ac:chgData name="Bert Wagner" userId="83901567219fbac8" providerId="LiveId" clId="{94FEE67E-83F8-4991-9A61-886E46A69C05}" dt="2019-01-31T20:57:26.444" v="298" actId="478"/>
          <ac:spMkLst>
            <pc:docMk/>
            <pc:sldMk cId="3721529724" sldId="300"/>
            <ac:spMk id="6" creationId="{E982A967-7953-45BB-A70F-01775B73AA94}"/>
          </ac:spMkLst>
        </pc:spChg>
        <pc:spChg chg="add del mod">
          <ac:chgData name="Bert Wagner" userId="83901567219fbac8" providerId="LiveId" clId="{94FEE67E-83F8-4991-9A61-886E46A69C05}" dt="2019-01-31T20:57:28.240" v="299" actId="478"/>
          <ac:spMkLst>
            <pc:docMk/>
            <pc:sldMk cId="3721529724" sldId="300"/>
            <ac:spMk id="9" creationId="{A7EEAF17-1CDB-4140-9B56-B74E8919EF47}"/>
          </ac:spMkLst>
        </pc:spChg>
        <pc:grpChg chg="del">
          <ac:chgData name="Bert Wagner" userId="83901567219fbac8" providerId="LiveId" clId="{94FEE67E-83F8-4991-9A61-886E46A69C05}" dt="2019-01-31T20:57:26.444" v="298" actId="478"/>
          <ac:grpSpMkLst>
            <pc:docMk/>
            <pc:sldMk cId="3721529724" sldId="300"/>
            <ac:grpSpMk id="16" creationId="{AC202D73-DD89-44AE-8D93-5A8653394203}"/>
          </ac:grpSpMkLst>
        </pc:grpChg>
        <pc:graphicFrameChg chg="add del mod">
          <ac:chgData name="Bert Wagner" userId="83901567219fbac8" providerId="LiveId" clId="{94FEE67E-83F8-4991-9A61-886E46A69C05}" dt="2019-01-31T23:55:41.711" v="1078" actId="478"/>
          <ac:graphicFrameMkLst>
            <pc:docMk/>
            <pc:sldMk cId="3721529724" sldId="300"/>
            <ac:graphicFrameMk id="10" creationId="{C57C646B-9DC3-4E75-B1ED-3E75F7CCE994}"/>
          </ac:graphicFrameMkLst>
        </pc:graphicFrameChg>
        <pc:graphicFrameChg chg="add del mod">
          <ac:chgData name="Bert Wagner" userId="83901567219fbac8" providerId="LiveId" clId="{94FEE67E-83F8-4991-9A61-886E46A69C05}" dt="2019-01-31T23:57:43.231" v="1080" actId="478"/>
          <ac:graphicFrameMkLst>
            <pc:docMk/>
            <pc:sldMk cId="3721529724" sldId="300"/>
            <ac:graphicFrameMk id="11" creationId="{B2EB75B8-E010-443A-AD3A-F13C2B9C55B0}"/>
          </ac:graphicFrameMkLst>
        </pc:graphicFrameChg>
        <pc:picChg chg="add mod">
          <ac:chgData name="Bert Wagner" userId="83901567219fbac8" providerId="LiveId" clId="{94FEE67E-83F8-4991-9A61-886E46A69C05}" dt="2019-02-01T00:10:28.720" v="1158" actId="1038"/>
          <ac:picMkLst>
            <pc:docMk/>
            <pc:sldMk cId="3721529724" sldId="300"/>
            <ac:picMk id="13" creationId="{9ED6FA9E-AFE5-4BB4-9549-E90B2E611BAA}"/>
          </ac:picMkLst>
        </pc:picChg>
        <pc:picChg chg="add mod">
          <ac:chgData name="Bert Wagner" userId="83901567219fbac8" providerId="LiveId" clId="{94FEE67E-83F8-4991-9A61-886E46A69C05}" dt="2019-02-01T00:10:28.720" v="1158" actId="1038"/>
          <ac:picMkLst>
            <pc:docMk/>
            <pc:sldMk cId="3721529724" sldId="300"/>
            <ac:picMk id="17" creationId="{DDB14899-CB1F-42FC-B817-8B77FD60CEFA}"/>
          </ac:picMkLst>
        </pc:picChg>
        <pc:picChg chg="add mod">
          <ac:chgData name="Bert Wagner" userId="83901567219fbac8" providerId="LiveId" clId="{94FEE67E-83F8-4991-9A61-886E46A69C05}" dt="2019-02-01T00:10:50.377" v="1160" actId="1076"/>
          <ac:picMkLst>
            <pc:docMk/>
            <pc:sldMk cId="3721529724" sldId="300"/>
            <ac:picMk id="19" creationId="{B5835448-F0E0-48FA-ABEB-2AACB437EE79}"/>
          </ac:picMkLst>
        </pc:picChg>
        <pc:picChg chg="add mod">
          <ac:chgData name="Bert Wagner" userId="83901567219fbac8" providerId="LiveId" clId="{94FEE67E-83F8-4991-9A61-886E46A69C05}" dt="2019-02-01T00:10:28.720" v="1158" actId="1038"/>
          <ac:picMkLst>
            <pc:docMk/>
            <pc:sldMk cId="3721529724" sldId="300"/>
            <ac:picMk id="21" creationId="{86B79F8B-191E-4D45-865A-D2FAC5AABD55}"/>
          </ac:picMkLst>
        </pc:picChg>
        <pc:picChg chg="add mod">
          <ac:chgData name="Bert Wagner" userId="83901567219fbac8" providerId="LiveId" clId="{94FEE67E-83F8-4991-9A61-886E46A69C05}" dt="2019-02-01T00:10:28.720" v="1158" actId="1038"/>
          <ac:picMkLst>
            <pc:docMk/>
            <pc:sldMk cId="3721529724" sldId="300"/>
            <ac:picMk id="23" creationId="{96667DEF-3E43-4324-8F19-E36D810CB732}"/>
          </ac:picMkLst>
        </pc:picChg>
      </pc:sldChg>
      <pc:sldMasterChg chg="addSp modSldLayout">
        <pc:chgData name="Bert Wagner" userId="83901567219fbac8" providerId="LiveId" clId="{94FEE67E-83F8-4991-9A61-886E46A69C05}" dt="2019-01-31T02:08:17.216" v="216" actId="478"/>
        <pc:sldMasterMkLst>
          <pc:docMk/>
          <pc:sldMasterMk cId="3235849069" sldId="2147483648"/>
        </pc:sldMasterMkLst>
        <pc:spChg chg="add">
          <ac:chgData name="Bert Wagner" userId="83901567219fbac8" providerId="LiveId" clId="{94FEE67E-83F8-4991-9A61-886E46A69C05}" dt="2019-01-31T02:07:42.310" v="215"/>
          <ac:spMkLst>
            <pc:docMk/>
            <pc:sldMasterMk cId="3235849069" sldId="2147483648"/>
            <ac:spMk id="19" creationId="{21E987AF-C7DC-4F35-9B5C-0FB27945F81E}"/>
          </ac:spMkLst>
        </pc:spChg>
        <pc:spChg chg="add">
          <ac:chgData name="Bert Wagner" userId="83901567219fbac8" providerId="LiveId" clId="{94FEE67E-83F8-4991-9A61-886E46A69C05}" dt="2019-01-31T02:07:42.310" v="215"/>
          <ac:spMkLst>
            <pc:docMk/>
            <pc:sldMasterMk cId="3235849069" sldId="2147483648"/>
            <ac:spMk id="20" creationId="{80951D04-6DEC-471E-BAB1-1D5ADE1B04E8}"/>
          </ac:spMkLst>
        </pc:spChg>
        <pc:spChg chg="add">
          <ac:chgData name="Bert Wagner" userId="83901567219fbac8" providerId="LiveId" clId="{94FEE67E-83F8-4991-9A61-886E46A69C05}" dt="2019-01-31T02:07:42.310" v="215"/>
          <ac:spMkLst>
            <pc:docMk/>
            <pc:sldMasterMk cId="3235849069" sldId="2147483648"/>
            <ac:spMk id="21" creationId="{DFE30A7B-B664-4FA7-B96C-616BFB5C3E48}"/>
          </ac:spMkLst>
        </pc:spChg>
        <pc:spChg chg="add">
          <ac:chgData name="Bert Wagner" userId="83901567219fbac8" providerId="LiveId" clId="{94FEE67E-83F8-4991-9A61-886E46A69C05}" dt="2019-01-31T02:07:42.310" v="215"/>
          <ac:spMkLst>
            <pc:docMk/>
            <pc:sldMasterMk cId="3235849069" sldId="2147483648"/>
            <ac:spMk id="22" creationId="{818AD86F-936C-4007-9991-3BC988E160C0}"/>
          </ac:spMkLst>
        </pc:spChg>
        <pc:spChg chg="add">
          <ac:chgData name="Bert Wagner" userId="83901567219fbac8" providerId="LiveId" clId="{94FEE67E-83F8-4991-9A61-886E46A69C05}" dt="2019-01-31T02:07:42.310" v="215"/>
          <ac:spMkLst>
            <pc:docMk/>
            <pc:sldMasterMk cId="3235849069" sldId="2147483648"/>
            <ac:spMk id="23" creationId="{097A8679-108C-477E-81F7-7FF325EDB769}"/>
          </ac:spMkLst>
        </pc:spChg>
        <pc:spChg chg="add">
          <ac:chgData name="Bert Wagner" userId="83901567219fbac8" providerId="LiveId" clId="{94FEE67E-83F8-4991-9A61-886E46A69C05}" dt="2019-01-31T02:07:42.310" v="215"/>
          <ac:spMkLst>
            <pc:docMk/>
            <pc:sldMasterMk cId="3235849069" sldId="2147483648"/>
            <ac:spMk id="24" creationId="{8E5A6CC5-2BAD-4ED7-80A9-71E21E3A0F2F}"/>
          </ac:spMkLst>
        </pc:spChg>
        <pc:grpChg chg="add">
          <ac:chgData name="Bert Wagner" userId="83901567219fbac8" providerId="LiveId" clId="{94FEE67E-83F8-4991-9A61-886E46A69C05}" dt="2019-01-31T02:07:42.310" v="215"/>
          <ac:grpSpMkLst>
            <pc:docMk/>
            <pc:sldMasterMk cId="3235849069" sldId="2147483648"/>
            <ac:grpSpMk id="7" creationId="{84545511-D7BE-4157-A02A-8FD1BE714E2C}"/>
          </ac:grpSpMkLst>
        </pc:grpChg>
        <pc:grpChg chg="add">
          <ac:chgData name="Bert Wagner" userId="83901567219fbac8" providerId="LiveId" clId="{94FEE67E-83F8-4991-9A61-886E46A69C05}" dt="2019-01-31T02:07:42.310" v="215"/>
          <ac:grpSpMkLst>
            <pc:docMk/>
            <pc:sldMasterMk cId="3235849069" sldId="2147483648"/>
            <ac:grpSpMk id="10" creationId="{FDFA672A-D8E4-4A10-AE1B-ABEC2ABB7356}"/>
          </ac:grpSpMkLst>
        </pc:grpChg>
        <pc:grpChg chg="add">
          <ac:chgData name="Bert Wagner" userId="83901567219fbac8" providerId="LiveId" clId="{94FEE67E-83F8-4991-9A61-886E46A69C05}" dt="2019-01-31T02:07:42.310" v="215"/>
          <ac:grpSpMkLst>
            <pc:docMk/>
            <pc:sldMasterMk cId="3235849069" sldId="2147483648"/>
            <ac:grpSpMk id="13" creationId="{7254E11C-8A1F-43CE-90FD-C5F5344434C6}"/>
          </ac:grpSpMkLst>
        </pc:grpChg>
        <pc:grpChg chg="add">
          <ac:chgData name="Bert Wagner" userId="83901567219fbac8" providerId="LiveId" clId="{94FEE67E-83F8-4991-9A61-886E46A69C05}" dt="2019-01-31T02:07:42.310" v="215"/>
          <ac:grpSpMkLst>
            <pc:docMk/>
            <pc:sldMasterMk cId="3235849069" sldId="2147483648"/>
            <ac:grpSpMk id="16" creationId="{A6AE63D2-EDB6-4613-A577-E6A2CDA471C8}"/>
          </ac:grpSpMkLst>
        </pc:grpChg>
        <pc:sldLayoutChg chg="delSp">
          <pc:chgData name="Bert Wagner" userId="83901567219fbac8" providerId="LiveId" clId="{94FEE67E-83F8-4991-9A61-886E46A69C05}" dt="2019-01-31T02:08:17.216" v="216" actId="478"/>
          <pc:sldLayoutMkLst>
            <pc:docMk/>
            <pc:sldMasterMk cId="3235849069" sldId="2147483648"/>
            <pc:sldLayoutMk cId="2767226552" sldId="2147483660"/>
          </pc:sldLayoutMkLst>
          <pc:spChg chg="del">
            <ac:chgData name="Bert Wagner" userId="83901567219fbac8" providerId="LiveId" clId="{94FEE67E-83F8-4991-9A61-886E46A69C05}" dt="2019-01-31T02:08:17.216" v="216" actId="478"/>
            <ac:spMkLst>
              <pc:docMk/>
              <pc:sldMasterMk cId="3235849069" sldId="2147483648"/>
              <pc:sldLayoutMk cId="2767226552" sldId="2147483660"/>
              <ac:spMk id="6" creationId="{F9618012-18AF-4846-8756-7E1938F762B2}"/>
            </ac:spMkLst>
          </pc:spChg>
        </pc:sldLayoutChg>
      </pc:sldMasterChg>
    </pc:docChg>
  </pc:docChgLst>
  <pc:docChgLst>
    <pc:chgData name="Bert Wagner" userId="83901567219fbac8" providerId="LiveId" clId="{8AE22905-D29F-4AE6-BB29-364D6FCAD497}"/>
    <pc:docChg chg="modSld">
      <pc:chgData name="Bert Wagner" userId="83901567219fbac8" providerId="LiveId" clId="{8AE22905-D29F-4AE6-BB29-364D6FCAD497}" dt="2019-02-01T22:42:53.297" v="168" actId="20577"/>
      <pc:docMkLst>
        <pc:docMk/>
      </pc:docMkLst>
      <pc:sldChg chg="modNotesTx">
        <pc:chgData name="Bert Wagner" userId="83901567219fbac8" providerId="LiveId" clId="{8AE22905-D29F-4AE6-BB29-364D6FCAD497}" dt="2019-02-01T22:42:53.297" v="168" actId="20577"/>
        <pc:sldMkLst>
          <pc:docMk/>
          <pc:sldMk cId="237323525" sldId="257"/>
        </pc:sldMkLst>
      </pc:sldChg>
    </pc:docChg>
  </pc:docChgLst>
  <pc:docChgLst>
    <pc:chgData name="Bert Wagner" userId="83901567219fbac8" providerId="Windows Live" clId="Web-{BED2854F-5454-4133-90AC-C4980A42AE89}"/>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03671-5EE2-4D71-ACC0-6B9FCDB43E73}" type="datetimeFigureOut">
              <a:rPr lang="en-US" smtClean="0"/>
              <a:t>5/22/2019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29141-2E9F-48D0-A75A-B37154EABD28}" type="slidenum">
              <a:rPr lang="en-US" smtClean="0"/>
              <a:t>‹#›</a:t>
            </a:fld>
            <a:endParaRPr lang="en-US"/>
          </a:p>
        </p:txBody>
      </p:sp>
    </p:spTree>
    <p:extLst>
      <p:ext uri="{BB962C8B-B14F-4D97-AF65-F5344CB8AC3E}">
        <p14:creationId xmlns:p14="http://schemas.microsoft.com/office/powerpoint/2010/main" val="69398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qlkiwi.blogspot.com/2012/04/query-optimizer-deep-dive-part-1.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1</a:t>
            </a:fld>
            <a:endParaRPr lang="en-US"/>
          </a:p>
        </p:txBody>
      </p:sp>
    </p:spTree>
    <p:extLst>
      <p:ext uri="{BB962C8B-B14F-4D97-AF65-F5344CB8AC3E}">
        <p14:creationId xmlns:p14="http://schemas.microsoft.com/office/powerpoint/2010/main" val="320230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Server/Database Settings – things that will improve performance of all queries running on your instance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MAXDOP, Cost Threshold for Parallelism, </a:t>
            </a:r>
            <a:r>
              <a:rPr lang="en-US" dirty="0" err="1"/>
              <a:t>Adhoc</a:t>
            </a:r>
            <a:r>
              <a:rPr lang="en-US" dirty="0"/>
              <a:t> Workloads, Auto update statistics, right number of </a:t>
            </a:r>
            <a:r>
              <a:rPr lang="en-US" dirty="0" err="1"/>
              <a:t>tempdb</a:t>
            </a:r>
            <a:r>
              <a:rPr lang="en-US" dirty="0"/>
              <a:t> files, </a:t>
            </a:r>
            <a:r>
              <a:rPr lang="en-US" dirty="0" err="1"/>
              <a:t>etc</a:t>
            </a:r>
            <a:r>
              <a:rPr lang="en-US" dirty="0"/>
              <a:t>…</a:t>
            </a:r>
          </a:p>
          <a:p>
            <a:pPr marL="171450" lvl="0" indent="-171450">
              <a:buFontTx/>
              <a:buChar char="-"/>
            </a:pPr>
            <a:r>
              <a:rPr lang="en-US" dirty="0"/>
              <a:t>Index Modifications</a:t>
            </a:r>
          </a:p>
          <a:p>
            <a:pPr marL="628650" lvl="1" indent="-171450">
              <a:buFontTx/>
              <a:buChar char="-"/>
            </a:pPr>
            <a:r>
              <a:rPr lang="en-US" dirty="0"/>
              <a:t>Can improve performance of many queries running on one table at a time.</a:t>
            </a:r>
          </a:p>
          <a:p>
            <a:pPr marL="628650" lvl="1" indent="-171450">
              <a:buFontTx/>
              <a:buChar char="-"/>
            </a:pPr>
            <a:r>
              <a:rPr lang="en-US" dirty="0"/>
              <a:t>Easy clean up of unused indexes, combining and deleting duplicate indexes, and creating new indexes.</a:t>
            </a:r>
          </a:p>
          <a:p>
            <a:pPr marL="628650" lvl="1" indent="-171450">
              <a:buFontTx/>
              <a:buChar char="-"/>
            </a:pPr>
            <a:r>
              <a:rPr lang="en-US" dirty="0"/>
              <a:t>End of the day, Indexes dictate how data comes from disk, both in sort order and size in columns and rows.  Ultimately this is the biggest factor for index performance in my mind.</a:t>
            </a:r>
          </a:p>
          <a:p>
            <a:pPr marL="171450" lvl="0" indent="-171450">
              <a:buFontTx/>
              <a:buChar char="-"/>
            </a:pPr>
            <a:r>
              <a:rPr lang="en-US" dirty="0"/>
              <a:t>Query Refactoring</a:t>
            </a:r>
          </a:p>
          <a:p>
            <a:pPr marL="628650" lvl="1" indent="-171450">
              <a:buFontTx/>
              <a:buChar char="-"/>
            </a:pPr>
            <a:r>
              <a:rPr lang="en-US" dirty="0"/>
              <a:t>This is rewriting the query itself.  Getting rid of unnecessary joins, cleaning up select *s that aren’t needed</a:t>
            </a:r>
          </a:p>
          <a:p>
            <a:pPr marL="628650" lvl="1" indent="-171450">
              <a:buFontTx/>
              <a:buChar char="-"/>
            </a:pPr>
            <a:r>
              <a:rPr lang="en-US" dirty="0"/>
              <a:t>This is very highly targeted because you can only focus on one query at a time.  It’s like killing weeds in your lawn – the other options are like laying down some chemical to kill weeds everywhere, while query refactoring is going in with a trowel and digging them up one by one.</a:t>
            </a:r>
          </a:p>
          <a:p>
            <a:pPr marL="171450" lvl="0" indent="-171450">
              <a:buFontTx/>
              <a:buChar char="-"/>
            </a:pPr>
            <a:endParaRPr lang="en-US" dirty="0"/>
          </a:p>
          <a:p>
            <a:pPr marL="171450" lvl="0" indent="-171450">
              <a:buFontTx/>
              <a:buChar char="-"/>
            </a:pPr>
            <a:r>
              <a:rPr lang="en-US" dirty="0"/>
              <a:t>By the way, is anyone ever jealous of like sound engineers and stuff who get to play with physical knobs to tweak settings?  Imagine live query tuning, move a knob to push something to go parallel or twist a knob to change join types. </a:t>
            </a:r>
          </a:p>
        </p:txBody>
      </p:sp>
      <p:sp>
        <p:nvSpPr>
          <p:cNvPr id="4" name="Slide Number Placeholder 3"/>
          <p:cNvSpPr>
            <a:spLocks noGrp="1"/>
          </p:cNvSpPr>
          <p:nvPr>
            <p:ph type="sldNum" sz="quarter" idx="5"/>
          </p:nvPr>
        </p:nvSpPr>
        <p:spPr/>
        <p:txBody>
          <a:bodyPr/>
          <a:lstStyle/>
          <a:p>
            <a:fld id="{72929141-2E9F-48D0-A75A-B37154EABD28}" type="slidenum">
              <a:rPr lang="en-US" smtClean="0"/>
              <a:t>2</a:t>
            </a:fld>
            <a:endParaRPr lang="en-US"/>
          </a:p>
        </p:txBody>
      </p:sp>
    </p:spTree>
    <p:extLst>
      <p:ext uri="{BB962C8B-B14F-4D97-AF65-F5344CB8AC3E}">
        <p14:creationId xmlns:p14="http://schemas.microsoft.com/office/powerpoint/2010/main" val="418677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3</a:t>
            </a:fld>
            <a:endParaRPr lang="en-US"/>
          </a:p>
        </p:txBody>
      </p:sp>
    </p:spTree>
    <p:extLst>
      <p:ext uri="{BB962C8B-B14F-4D97-AF65-F5344CB8AC3E}">
        <p14:creationId xmlns:p14="http://schemas.microsoft.com/office/powerpoint/2010/main" val="179224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Sometimes you can’t use all of these great features of SQL Server though! </a:t>
            </a:r>
          </a:p>
          <a:p>
            <a:pPr marL="628650" lvl="1" indent="-171450">
              <a:buFontTx/>
              <a:buChar char="-"/>
            </a:pPr>
            <a:r>
              <a:rPr lang="en-US" sz="1200" kern="1200" dirty="0">
                <a:solidFill>
                  <a:schemeClr val="tx1"/>
                </a:solidFill>
                <a:effectLst/>
                <a:latin typeface="+mn-lt"/>
                <a:ea typeface="+mn-ea"/>
                <a:cs typeface="+mn-cs"/>
              </a:rPr>
              <a:t>Vendor database. Can’t change objects.  Can’t change SQL Server version.  Can’t change settings.</a:t>
            </a:r>
          </a:p>
          <a:p>
            <a:pPr marL="628650" lvl="1" indent="-171450">
              <a:buFontTx/>
              <a:buChar char="-"/>
            </a:pPr>
            <a:r>
              <a:rPr lang="en-US" sz="1200" kern="1200" dirty="0">
                <a:solidFill>
                  <a:schemeClr val="tx1"/>
                </a:solidFill>
                <a:effectLst/>
                <a:latin typeface="+mn-lt"/>
                <a:ea typeface="+mn-ea"/>
                <a:cs typeface="+mn-cs"/>
              </a:rPr>
              <a:t>“Fragile” or heavily utilized system. Too many indexes already.  Too many users doing too many different things.  Would require months of testing.</a:t>
            </a:r>
          </a:p>
          <a:p>
            <a:pPr marL="628650" lvl="1" indent="-171450">
              <a:buFontTx/>
              <a:buChar char="-"/>
            </a:pPr>
            <a:r>
              <a:rPr lang="en-US" sz="1200" kern="1200" dirty="0">
                <a:solidFill>
                  <a:schemeClr val="tx1"/>
                </a:solidFill>
                <a:effectLst/>
                <a:latin typeface="+mn-lt"/>
                <a:ea typeface="+mn-ea"/>
                <a:cs typeface="+mn-cs"/>
              </a:rPr>
              <a:t>Not enough disk space.  If capacity planning screwed up, might take a while before you can get a new SAN unit.  </a:t>
            </a:r>
          </a:p>
          <a:p>
            <a:pPr marL="1085850" lvl="2" indent="-171450">
              <a:buFontTx/>
              <a:buChar char="-"/>
            </a:pPr>
            <a:r>
              <a:rPr lang="en-US" sz="1200" kern="1200" dirty="0">
                <a:solidFill>
                  <a:schemeClr val="tx1"/>
                </a:solidFill>
                <a:effectLst/>
                <a:latin typeface="+mn-lt"/>
                <a:ea typeface="+mn-ea"/>
                <a:cs typeface="+mn-cs"/>
              </a:rPr>
              <a:t>Or maybe have SAN, but lots of red tape to get that additional disk space RIGHT NOW.</a:t>
            </a:r>
          </a:p>
          <a:p>
            <a:pPr marL="628650" lvl="1" indent="-171450">
              <a:buFontTx/>
              <a:buChar char="-"/>
            </a:pPr>
            <a:r>
              <a:rPr lang="en-US" sz="1200" kern="1200" dirty="0">
                <a:solidFill>
                  <a:schemeClr val="tx1"/>
                </a:solidFill>
                <a:effectLst/>
                <a:latin typeface="+mn-lt"/>
                <a:ea typeface="+mn-ea"/>
                <a:cs typeface="+mn-cs"/>
              </a:rPr>
              <a:t>Old hardware.  Can’t get new hardware.  So can’t increase CPUs for MAXDOP.  All settings already maxed out.</a:t>
            </a:r>
          </a:p>
          <a:p>
            <a:pPr marL="628650" lvl="1" indent="-171450">
              <a:buFontTx/>
              <a:buChar char="-"/>
            </a:pPr>
            <a:r>
              <a:rPr lang="en-US" sz="1200" kern="1200" dirty="0">
                <a:solidFill>
                  <a:schemeClr val="tx1"/>
                </a:solidFill>
                <a:effectLst/>
                <a:latin typeface="+mn-lt"/>
                <a:ea typeface="+mn-ea"/>
                <a:cs typeface="+mn-cs"/>
              </a:rPr>
              <a:t>Limited tooling/ad hoc analysis – end users, like analysts, using python, r,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may need to run things only once or for a short project.  Might not be worth effort to add indexes.</a:t>
            </a:r>
          </a:p>
          <a:p>
            <a:pPr marL="628650" lvl="1" indent="-171450">
              <a:buFontTx/>
              <a:buChar char="-"/>
            </a:pPr>
            <a:r>
              <a:rPr lang="en-US" sz="1200" kern="1200" dirty="0">
                <a:solidFill>
                  <a:schemeClr val="tx1"/>
                </a:solidFill>
                <a:effectLst/>
                <a:latin typeface="+mn-lt"/>
                <a:ea typeface="+mn-ea"/>
                <a:cs typeface="+mn-cs"/>
              </a:rPr>
              <a:t>Security software limits – may have newer versions of SQL Server, but can’t use all features because of security software limiting to a version</a:t>
            </a:r>
          </a:p>
        </p:txBody>
      </p:sp>
      <p:sp>
        <p:nvSpPr>
          <p:cNvPr id="4" name="Slide Number Placeholder 3"/>
          <p:cNvSpPr>
            <a:spLocks noGrp="1"/>
          </p:cNvSpPr>
          <p:nvPr>
            <p:ph type="sldNum" sz="quarter" idx="5"/>
          </p:nvPr>
        </p:nvSpPr>
        <p:spPr/>
        <p:txBody>
          <a:bodyPr/>
          <a:lstStyle/>
          <a:p>
            <a:fld id="{72929141-2E9F-48D0-A75A-B37154EABD28}" type="slidenum">
              <a:rPr lang="en-US" smtClean="0"/>
              <a:t>4</a:t>
            </a:fld>
            <a:endParaRPr lang="en-US"/>
          </a:p>
        </p:txBody>
      </p:sp>
    </p:spTree>
    <p:extLst>
      <p:ext uri="{BB962C8B-B14F-4D97-AF65-F5344CB8AC3E}">
        <p14:creationId xmlns:p14="http://schemas.microsoft.com/office/powerpoint/2010/main" val="43372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5</a:t>
            </a:fld>
            <a:endParaRPr lang="en-US"/>
          </a:p>
        </p:txBody>
      </p:sp>
    </p:spTree>
    <p:extLst>
      <p:ext uri="{BB962C8B-B14F-4D97-AF65-F5344CB8AC3E}">
        <p14:creationId xmlns:p14="http://schemas.microsoft.com/office/powerpoint/2010/main" val="24213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Trace flags and query hints are great for debugging code.  They help identify issues quicker by being able to change SQL Server’s behavior fix certain issues.</a:t>
            </a:r>
          </a:p>
          <a:p>
            <a:pPr marL="628650" lvl="1" indent="-171450" rtl="0" fontAlgn="ctr">
              <a:buFontTx/>
              <a:buChar char="-"/>
            </a:pPr>
            <a:r>
              <a:rPr lang="en-US" sz="1200" kern="1200" dirty="0">
                <a:solidFill>
                  <a:schemeClr val="tx1"/>
                </a:solidFill>
                <a:effectLst/>
                <a:latin typeface="+mn-lt"/>
                <a:ea typeface="+mn-ea"/>
                <a:cs typeface="+mn-cs"/>
              </a:rPr>
              <a:t>I use them a lot when I have a production issue and need an immediate stop gap</a:t>
            </a:r>
          </a:p>
          <a:p>
            <a:pPr marL="628650" lvl="1" indent="-171450" rtl="0" fontAlgn="ctr">
              <a:buFontTx/>
              <a:buChar char="-"/>
            </a:pPr>
            <a:r>
              <a:rPr lang="en-US" sz="1200" kern="1200" dirty="0">
                <a:solidFill>
                  <a:schemeClr val="tx1"/>
                </a:solidFill>
                <a:effectLst/>
                <a:latin typeface="+mn-lt"/>
                <a:ea typeface="+mn-ea"/>
                <a:cs typeface="+mn-cs"/>
              </a:rPr>
              <a:t>I don’t like putting them into production permanently.</a:t>
            </a:r>
          </a:p>
          <a:p>
            <a:pPr marL="1085850" lvl="2" indent="-171450" rtl="0" fontAlgn="ctr">
              <a:buFontTx/>
              <a:buChar char="-"/>
            </a:pPr>
            <a:r>
              <a:rPr lang="en-US" sz="1200" kern="1200" dirty="0">
                <a:solidFill>
                  <a:schemeClr val="tx1"/>
                </a:solidFill>
                <a:effectLst/>
                <a:latin typeface="+mn-lt"/>
                <a:ea typeface="+mn-ea"/>
                <a:cs typeface="+mn-cs"/>
              </a:rPr>
              <a:t>Some trace flags are the exception, because some fix documented issues and are generally deemed as safe</a:t>
            </a:r>
          </a:p>
          <a:p>
            <a:pPr marL="1085850" lvl="2" indent="-171450" rtl="0" fontAlgn="ctr">
              <a:buFontTx/>
              <a:buChar char="-"/>
            </a:pPr>
            <a:r>
              <a:rPr lang="en-US" sz="1200" kern="1200" dirty="0">
                <a:solidFill>
                  <a:schemeClr val="tx1"/>
                </a:solidFill>
                <a:effectLst/>
                <a:latin typeface="+mn-lt"/>
                <a:ea typeface="+mn-ea"/>
                <a:cs typeface="+mn-cs"/>
              </a:rPr>
              <a:t>Query hints however, especially ones like join hints, index hints, and the like can make things go terribly wrong</a:t>
            </a:r>
          </a:p>
          <a:p>
            <a:pPr marL="1543050" lvl="3" indent="-171450" rtl="0" fontAlgn="ctr">
              <a:buFontTx/>
              <a:buChar char="-"/>
            </a:pPr>
            <a:r>
              <a:rPr lang="en-US" sz="1200" kern="1200" dirty="0">
                <a:solidFill>
                  <a:schemeClr val="tx1"/>
                </a:solidFill>
                <a:effectLst/>
                <a:latin typeface="+mn-lt"/>
                <a:ea typeface="+mn-ea"/>
                <a:cs typeface="+mn-cs"/>
              </a:rPr>
              <a:t>Like when the hinted object changes/is deleted, the query fails completely instead of falling back</a:t>
            </a:r>
          </a:p>
          <a:p>
            <a:pPr marL="171450" lvl="0" indent="-171450" rtl="0" fontAlgn="ctr">
              <a:buFontTx/>
              <a:buChar char="-"/>
            </a:pPr>
            <a:r>
              <a:rPr lang="en-US" sz="1200" kern="1200" dirty="0">
                <a:solidFill>
                  <a:schemeClr val="tx1"/>
                </a:solidFill>
                <a:effectLst/>
                <a:latin typeface="+mn-lt"/>
                <a:ea typeface="+mn-ea"/>
                <a:cs typeface="+mn-cs"/>
              </a:rPr>
              <a:t>So while trace flags and query hints are options for refactoring poorly performing queries, they aren’t the focus of today’s presentation.</a:t>
            </a:r>
          </a:p>
          <a:p>
            <a:pPr marL="171450" indent="-171450" rtl="0" fontAlgn="ctr">
              <a:buFontTx/>
              <a:buChar char="-"/>
            </a:pPr>
            <a:endParaRPr lang="en-US" sz="1200" kern="1200" dirty="0">
              <a:solidFill>
                <a:schemeClr val="tx1"/>
              </a:solidFill>
              <a:effectLst/>
              <a:latin typeface="+mn-lt"/>
              <a:ea typeface="+mn-ea"/>
              <a:cs typeface="+mn-cs"/>
            </a:endParaRPr>
          </a:p>
          <a:p>
            <a:pPr marL="171450" indent="-171450" rtl="0" fontAlgn="ctr">
              <a:buFontTx/>
              <a:buChar char="-"/>
            </a:pP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Used to solve very specific problems.  It is rare that I ever use these in production code. </a:t>
            </a:r>
          </a:p>
          <a:p>
            <a:pPr rtl="0" fontAlgn="ctr"/>
            <a:r>
              <a:rPr lang="en-US" sz="1200" kern="1200" dirty="0">
                <a:solidFill>
                  <a:schemeClr val="tx1"/>
                </a:solidFill>
                <a:effectLst/>
                <a:latin typeface="+mn-lt"/>
                <a:ea typeface="+mn-ea"/>
                <a:cs typeface="+mn-cs"/>
              </a:rPr>
              <a:t>Problematic because can break other queries</a:t>
            </a:r>
          </a:p>
          <a:p>
            <a:pPr rtl="0" fontAlgn="ctr"/>
            <a:r>
              <a:rPr lang="en-US" sz="1200" kern="1200" dirty="0">
                <a:solidFill>
                  <a:schemeClr val="tx1"/>
                </a:solidFill>
                <a:effectLst/>
                <a:latin typeface="+mn-lt"/>
                <a:ea typeface="+mn-ea"/>
                <a:cs typeface="+mn-cs"/>
              </a:rPr>
              <a:t>Problematic because can break over time</a:t>
            </a:r>
          </a:p>
          <a:p>
            <a:pPr rtl="0" fontAlgn="ctr"/>
            <a:r>
              <a:rPr lang="en-US" sz="1200" kern="1200" dirty="0">
                <a:solidFill>
                  <a:schemeClr val="tx1"/>
                </a:solidFill>
                <a:effectLst/>
                <a:latin typeface="+mn-lt"/>
                <a:ea typeface="+mn-ea"/>
                <a:cs typeface="+mn-cs"/>
              </a:rPr>
              <a:t>Problematic because not fixing a root cause that may be affecting other queries</a:t>
            </a:r>
          </a:p>
          <a:p>
            <a:pPr rtl="0" fontAlgn="ctr"/>
            <a:r>
              <a:rPr lang="en-US" sz="1200" kern="1200" dirty="0">
                <a:solidFill>
                  <a:schemeClr val="tx1"/>
                </a:solidFill>
                <a:effectLst/>
                <a:latin typeface="+mn-lt"/>
                <a:ea typeface="+mn-ea"/>
                <a:cs typeface="+mn-cs"/>
              </a:rPr>
              <a:t>If you ever use them, document them extremely well so </a:t>
            </a:r>
            <a:r>
              <a:rPr lang="en-US" sz="1200" kern="1200" dirty="0" err="1">
                <a:solidFill>
                  <a:schemeClr val="tx1"/>
                </a:solidFill>
                <a:effectLst/>
                <a:latin typeface="+mn-lt"/>
                <a:ea typeface="+mn-ea"/>
                <a:cs typeface="+mn-cs"/>
              </a:rPr>
              <a:t>somenoe</a:t>
            </a:r>
            <a:r>
              <a:rPr lang="en-US" sz="1200" kern="1200" dirty="0">
                <a:solidFill>
                  <a:schemeClr val="tx1"/>
                </a:solidFill>
                <a:effectLst/>
                <a:latin typeface="+mn-lt"/>
                <a:ea typeface="+mn-ea"/>
                <a:cs typeface="+mn-cs"/>
              </a:rPr>
              <a:t> doesn't go chasing down the rabbit hole based on assumptions that are wrong because some </a:t>
            </a:r>
            <a:r>
              <a:rPr lang="en-US" sz="1200" kern="1200" dirty="0" err="1">
                <a:solidFill>
                  <a:schemeClr val="tx1"/>
                </a:solidFill>
                <a:effectLst/>
                <a:latin typeface="+mn-lt"/>
                <a:ea typeface="+mn-ea"/>
                <a:cs typeface="+mn-cs"/>
              </a:rPr>
              <a:t>hitn</a:t>
            </a:r>
            <a:r>
              <a:rPr lang="en-US" sz="1200" kern="1200" dirty="0">
                <a:solidFill>
                  <a:schemeClr val="tx1"/>
                </a:solidFill>
                <a:effectLst/>
                <a:latin typeface="+mn-lt"/>
                <a:ea typeface="+mn-ea"/>
                <a:cs typeface="+mn-cs"/>
              </a:rPr>
              <a:t> or flag is there.</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Good for specific bugs/scenarios.  General performance tuning – NO!!</a:t>
            </a:r>
          </a:p>
        </p:txBody>
      </p:sp>
      <p:sp>
        <p:nvSpPr>
          <p:cNvPr id="4" name="Slide Number Placeholder 3"/>
          <p:cNvSpPr>
            <a:spLocks noGrp="1"/>
          </p:cNvSpPr>
          <p:nvPr>
            <p:ph type="sldNum" sz="quarter" idx="5"/>
          </p:nvPr>
        </p:nvSpPr>
        <p:spPr/>
        <p:txBody>
          <a:bodyPr/>
          <a:lstStyle/>
          <a:p>
            <a:fld id="{72929141-2E9F-48D0-A75A-B37154EABD28}" type="slidenum">
              <a:rPr lang="en-US" smtClean="0"/>
              <a:t>6</a:t>
            </a:fld>
            <a:endParaRPr lang="en-US"/>
          </a:p>
        </p:txBody>
      </p:sp>
    </p:spTree>
    <p:extLst>
      <p:ext uri="{BB962C8B-B14F-4D97-AF65-F5344CB8AC3E}">
        <p14:creationId xmlns:p14="http://schemas.microsoft.com/office/powerpoint/2010/main" val="1519036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Declarative not imperative/procedural</a:t>
            </a:r>
          </a:p>
          <a:p>
            <a:pPr marL="171450" indent="-171450" rtl="0" fontAlgn="ctr">
              <a:buFontTx/>
              <a:buChar char="-"/>
            </a:pPr>
            <a:r>
              <a:rPr lang="en-US" sz="1200" kern="1200" dirty="0">
                <a:solidFill>
                  <a:schemeClr val="tx1"/>
                </a:solidFill>
                <a:effectLst/>
                <a:latin typeface="+mn-lt"/>
                <a:ea typeface="+mn-ea"/>
                <a:cs typeface="+mn-cs"/>
              </a:rPr>
              <a:t>How the optimizer works</a:t>
            </a:r>
          </a:p>
          <a:p>
            <a:pPr marL="171450" indent="-171450" rtl="0" fontAlgn="ctr">
              <a:buFontTx/>
              <a:buChar char="-"/>
            </a:pPr>
            <a:r>
              <a:rPr lang="en-US" sz="1200" kern="1200" dirty="0">
                <a:solidFill>
                  <a:schemeClr val="tx1"/>
                </a:solidFill>
                <a:effectLst/>
                <a:latin typeface="+mn-lt"/>
                <a:ea typeface="+mn-ea"/>
                <a:cs typeface="+mn-cs"/>
              </a:rPr>
              <a:t>Why it generates inefficient plans sometimes</a:t>
            </a:r>
          </a:p>
          <a:p>
            <a:pPr marL="628650" lvl="1" indent="-171450" rtl="0" fontAlgn="ctr">
              <a:buFontTx/>
              <a:buChar char="-"/>
            </a:pPr>
            <a:r>
              <a:rPr lang="en-US" sz="1200" kern="1200" dirty="0">
                <a:solidFill>
                  <a:schemeClr val="tx1"/>
                </a:solidFill>
                <a:effectLst/>
                <a:latin typeface="+mn-lt"/>
                <a:ea typeface="+mn-ea"/>
                <a:cs typeface="+mn-cs"/>
              </a:rPr>
              <a:t>Bad distribution statistics – bad estimates of density of what data looks like (more selective = lower density)</a:t>
            </a:r>
          </a:p>
          <a:p>
            <a:pPr marL="628650" lvl="1" indent="-171450" rtl="0" fontAlgn="ctr">
              <a:buFontTx/>
              <a:buChar char="-"/>
            </a:pPr>
            <a:r>
              <a:rPr lang="en-US" sz="1200" kern="1200" dirty="0">
                <a:solidFill>
                  <a:schemeClr val="tx1"/>
                </a:solidFill>
                <a:effectLst/>
                <a:latin typeface="+mn-lt"/>
                <a:ea typeface="+mn-ea"/>
                <a:cs typeface="+mn-cs"/>
              </a:rPr>
              <a:t>Parallel plans are expensive to calculate, might not have time to go through options</a:t>
            </a:r>
          </a:p>
          <a:p>
            <a:pPr marL="628650" lvl="1" indent="-171450" rtl="0" fontAlgn="ctr">
              <a:buFontTx/>
              <a:buChar char="-"/>
            </a:pP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simple query rewrites don’t work – cost based optimizer decides how to get data on its own.</a:t>
            </a: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do isn't SQL Server smart enough to figure this out?</a:t>
            </a:r>
          </a:p>
          <a:p>
            <a:pPr lvl="1" rtl="0" fontAlgn="ctr"/>
            <a:r>
              <a:rPr lang="en-US" sz="1200" kern="1200" dirty="0">
                <a:solidFill>
                  <a:schemeClr val="tx1"/>
                </a:solidFill>
                <a:effectLst/>
                <a:latin typeface="+mn-lt"/>
                <a:ea typeface="+mn-ea"/>
                <a:cs typeface="+mn-cs"/>
              </a:rPr>
              <a:t>SQL server already does rewrites in the </a:t>
            </a:r>
            <a:r>
              <a:rPr lang="en-US" sz="1200" kern="1200" dirty="0" err="1">
                <a:solidFill>
                  <a:schemeClr val="tx1"/>
                </a:solidFill>
                <a:effectLst/>
                <a:latin typeface="+mn-lt"/>
                <a:ea typeface="+mn-ea"/>
                <a:cs typeface="+mn-cs"/>
              </a:rPr>
              <a:t>Simplication</a:t>
            </a:r>
            <a:r>
              <a:rPr lang="en-US" sz="1200" kern="1200" dirty="0">
                <a:solidFill>
                  <a:schemeClr val="tx1"/>
                </a:solidFill>
                <a:effectLst/>
                <a:latin typeface="+mn-lt"/>
                <a:ea typeface="+mn-ea"/>
                <a:cs typeface="+mn-cs"/>
              </a:rPr>
              <a:t> Phase, tries different plans in Exploration, (great post by Paul White on optimizer internals </a:t>
            </a:r>
            <a:r>
              <a:rPr lang="en-US" sz="1200" kern="1200" dirty="0">
                <a:solidFill>
                  <a:schemeClr val="tx1"/>
                </a:solidFill>
                <a:effectLst/>
                <a:latin typeface="+mn-lt"/>
                <a:ea typeface="+mn-ea"/>
                <a:cs typeface="+mn-cs"/>
                <a:hlinkClick r:id="rId3"/>
              </a:rPr>
              <a:t>https://sqlkiwi.blogspot.com/2012/04/query-optimizer-deep-dive-part-1.html</a:t>
            </a:r>
            <a:r>
              <a:rPr lang="en-US" sz="1200" kern="1200" dirty="0">
                <a:solidFill>
                  <a:schemeClr val="tx1"/>
                </a:solidFill>
                <a:effectLst/>
                <a:latin typeface="+mn-lt"/>
                <a:ea typeface="+mn-ea"/>
                <a:cs typeface="+mn-cs"/>
              </a:rPr>
              <a:t>), but sometimes SQL Server gets it wrong.  It's always best to solve the root cause of SQL Server getting it wrong, which is usually through things like improved indexes, better statistics, etc... but sometimes you can't do that.</a:t>
            </a:r>
          </a:p>
          <a:p>
            <a:pPr lvl="1" rtl="0" fontAlgn="ctr"/>
            <a:r>
              <a:rPr lang="en-US" sz="1200" kern="1200" dirty="0">
                <a:solidFill>
                  <a:schemeClr val="tx1"/>
                </a:solidFill>
                <a:effectLst/>
                <a:latin typeface="+mn-lt"/>
                <a:ea typeface="+mn-ea"/>
                <a:cs typeface="+mn-cs"/>
              </a:rPr>
              <a:t>SQL Server also budgets a limited amount of time to try to find a plan. It picks a good enough plan, not best plan. While it’s not possible, if we were to allow SQL SERVER to search for plans for an hour like we are about to do now, There’s a good chance it would find these same (or better) plans. </a:t>
            </a:r>
          </a:p>
          <a:p>
            <a:pPr lvl="1" rtl="0" fontAlgn="ctr"/>
            <a:r>
              <a:rPr lang="en-US" sz="1200" kern="1200" dirty="0">
                <a:solidFill>
                  <a:schemeClr val="tx1"/>
                </a:solidFill>
                <a:effectLst/>
                <a:latin typeface="+mn-lt"/>
                <a:ea typeface="+mn-ea"/>
                <a:cs typeface="+mn-cs"/>
              </a:rPr>
              <a:t>In particular a lot of problems come from Cardinality estimation.  SQL Server only knows the number of rows in a table and the 200 step histogram from stats about each table.  SQL Server then uses a lot of assumptions about the relationships between columns, the distribution of your data, etc... to estimate row sizes and counts.  If this data is missing or not maintained, you have problems.  If you have complex queries that do lots of transformations, SQL server is having to calculate estimates of estimates of estimates ….which can be totally off and cause problems.</a:t>
            </a:r>
          </a:p>
          <a:p>
            <a:pPr lvl="1" rtl="0" fontAlgn="ctr"/>
            <a:r>
              <a:rPr lang="en-US" sz="1200" kern="1200" dirty="0">
                <a:solidFill>
                  <a:schemeClr val="tx1"/>
                </a:solidFill>
                <a:effectLst/>
                <a:latin typeface="+mn-lt"/>
                <a:ea typeface="+mn-ea"/>
                <a:cs typeface="+mn-cs"/>
              </a:rPr>
              <a:t>Also makes assumptions on </a:t>
            </a:r>
            <a:r>
              <a:rPr lang="en-US" sz="1200" kern="1200" dirty="0" err="1">
                <a:solidFill>
                  <a:schemeClr val="tx1"/>
                </a:solidFill>
                <a:effectLst/>
                <a:latin typeface="+mn-lt"/>
                <a:ea typeface="+mn-ea"/>
                <a:cs typeface="+mn-cs"/>
              </a:rPr>
              <a:t>sq</a:t>
            </a:r>
            <a:r>
              <a:rPr lang="en-US" sz="1200" kern="1200" dirty="0">
                <a:solidFill>
                  <a:schemeClr val="tx1"/>
                </a:solidFill>
                <a:effectLst/>
                <a:latin typeface="+mn-lt"/>
                <a:ea typeface="+mn-ea"/>
                <a:cs typeface="+mn-cs"/>
              </a:rPr>
              <a:t> servers costing mode. Like assumes you are using spinning disks. Anyone not using SSDs at this point? SQL server searches for a good enough plan based on its own assumptions. So sometimes it’s assumptions will not generate the best plan for your scenario because they are wrong. </a:t>
            </a:r>
          </a:p>
          <a:p>
            <a:pPr lvl="1" rtl="0" fontAlgn="ctr"/>
            <a:r>
              <a:rPr lang="en-US" sz="1200" kern="1200" dirty="0">
                <a:solidFill>
                  <a:schemeClr val="tx1"/>
                </a:solidFill>
                <a:effectLst/>
                <a:latin typeface="+mn-lt"/>
                <a:ea typeface="+mn-ea"/>
                <a:cs typeface="+mn-cs"/>
              </a:rPr>
              <a:t>The Optimizer is Not Infallible!  This is why we perform query rewrites.</a:t>
            </a:r>
          </a:p>
          <a:p>
            <a:pPr lvl="1" rtl="0" fontAlgn="ctr"/>
            <a:r>
              <a:rPr lang="en-US" sz="1200" kern="1200" dirty="0">
                <a:solidFill>
                  <a:schemeClr val="tx1"/>
                </a:solidFill>
                <a:effectLst/>
                <a:latin typeface="+mn-lt"/>
                <a:ea typeface="+mn-ea"/>
                <a:cs typeface="+mn-cs"/>
              </a:rPr>
              <a:t>Quote from Paul White part 4 “The skilled query tuner will often be able to do better than the optimizer, given enough time and perhaps a better insight to the data”</a:t>
            </a:r>
          </a:p>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7</a:t>
            </a:fld>
            <a:endParaRPr lang="en-US"/>
          </a:p>
        </p:txBody>
      </p:sp>
    </p:spTree>
    <p:extLst>
      <p:ext uri="{BB962C8B-B14F-4D97-AF65-F5344CB8AC3E}">
        <p14:creationId xmlns:p14="http://schemas.microsoft.com/office/powerpoint/2010/main" val="781501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 </a:t>
            </a:r>
            <a:r>
              <a:rPr lang="en-US" dirty="0" err="1"/>
              <a:t>Preran</a:t>
            </a:r>
            <a:r>
              <a:rPr lang="en-US" dirty="0"/>
              <a:t> demos so we wouldn’t waste time watching the loading icon spin</a:t>
            </a:r>
          </a:p>
          <a:p>
            <a:pPr rtl="0" fontAlgn="ctr"/>
            <a:r>
              <a:rPr lang="en-US" dirty="0"/>
              <a:t>- You might notice I’m using MAXDOP 1 everywhere.  This is not a recommendation!</a:t>
            </a:r>
          </a:p>
          <a:p>
            <a:pPr rtl="0" fontAlgn="ctr"/>
            <a:r>
              <a:rPr lang="en-US" dirty="0"/>
              <a:t>	- Using MAXDOP 1 for consistency between queries.  Also I did not run these queries on large servers with may cores so I really wanted to limit to single thread plans.</a:t>
            </a:r>
          </a:p>
          <a:p>
            <a:pPr rtl="0" fontAlgn="ctr"/>
            <a:r>
              <a:rPr lang="en-US" dirty="0"/>
              <a:t>- Funny story – I’ve wanted to do this presentation for a *long* time, but knew I’d need demos.  Didn’t realize how hard it would be to create them for these! I always see them happen in the wild, </a:t>
            </a:r>
          </a:p>
        </p:txBody>
      </p:sp>
      <p:sp>
        <p:nvSpPr>
          <p:cNvPr id="4" name="Slide Number Placeholder 3"/>
          <p:cNvSpPr>
            <a:spLocks noGrp="1"/>
          </p:cNvSpPr>
          <p:nvPr>
            <p:ph type="sldNum" sz="quarter" idx="5"/>
          </p:nvPr>
        </p:nvSpPr>
        <p:spPr/>
        <p:txBody>
          <a:bodyPr/>
          <a:lstStyle/>
          <a:p>
            <a:fld id="{72929141-2E9F-48D0-A75A-B37154EABD28}" type="slidenum">
              <a:rPr lang="en-US" smtClean="0"/>
              <a:t>8</a:t>
            </a:fld>
            <a:endParaRPr lang="en-US"/>
          </a:p>
        </p:txBody>
      </p:sp>
    </p:spTree>
    <p:extLst>
      <p:ext uri="{BB962C8B-B14F-4D97-AF65-F5344CB8AC3E}">
        <p14:creationId xmlns:p14="http://schemas.microsoft.com/office/powerpoint/2010/main" val="187425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9</a:t>
            </a:fld>
            <a:endParaRPr lang="en-US"/>
          </a:p>
        </p:txBody>
      </p:sp>
    </p:spTree>
    <p:extLst>
      <p:ext uri="{BB962C8B-B14F-4D97-AF65-F5344CB8AC3E}">
        <p14:creationId xmlns:p14="http://schemas.microsoft.com/office/powerpoint/2010/main" val="301488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EE6E-81A7-4DD1-BF0D-44948E0C97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F5B2C-93C9-4F8D-B6E5-BED82C32FB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18CC0-FEE2-4B87-B067-A596E6C5A519}"/>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4AE4F7FF-A7D0-4781-954C-F97059F76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A4F-11A5-413E-B503-05828AED3CCB}"/>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10364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5DA0-9AEE-45AE-8334-5259C220BB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245051-B935-43FD-9EA7-1953E7FC6C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64E9D-0173-4E01-9F8C-B14A90E757B8}"/>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8B785A73-42A9-4F49-9DBC-7D3AB24EE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3075F-6A62-46F9-B0B9-EF53685C84DF}"/>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62968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01452-F88D-471D-A5C7-260E550363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BEE88E-A131-40E8-A3A9-183B8917AE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76EBA-30DC-47B8-B741-160337540978}"/>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E83214D0-04B9-46C9-BA17-5D327700B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A093C-FD8A-452B-9574-685AACBEBBE4}"/>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949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CA76-6C52-43CB-826A-9777E4401DB1}"/>
              </a:ext>
            </a:extLst>
          </p:cNvPr>
          <p:cNvSpPr>
            <a:spLocks noGrp="1"/>
          </p:cNvSpPr>
          <p:nvPr>
            <p:ph type="title"/>
          </p:nvPr>
        </p:nvSpPr>
        <p:spPr/>
        <p:txBody>
          <a:bodyPr/>
          <a:lstStyle>
            <a:lvl1pPr>
              <a:defRPr b="1">
                <a:solidFill>
                  <a:schemeClr val="accent1">
                    <a:lumMod val="75000"/>
                  </a:schemeClr>
                </a:solidFill>
                <a:latin typeface="Roboto"/>
              </a:defRPr>
            </a:lvl1pPr>
          </a:lstStyle>
          <a:p>
            <a:r>
              <a:rPr lang="en-US"/>
              <a:t>Click to edit Master title style</a:t>
            </a:r>
          </a:p>
        </p:txBody>
      </p:sp>
      <p:sp>
        <p:nvSpPr>
          <p:cNvPr id="3" name="Text Placeholder 2">
            <a:extLst>
              <a:ext uri="{FF2B5EF4-FFF2-40B4-BE49-F238E27FC236}">
                <a16:creationId xmlns:a16="http://schemas.microsoft.com/office/drawing/2014/main" id="{4843A6B1-2527-468B-AAC8-45079500EF8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FF9-63F3-4612-A240-C14A40FB7026}"/>
              </a:ext>
            </a:extLst>
          </p:cNvPr>
          <p:cNvSpPr>
            <a:spLocks noGrp="1"/>
          </p:cNvSpPr>
          <p:nvPr>
            <p:ph type="dt" sz="half" idx="10"/>
          </p:nvPr>
        </p:nvSpPr>
        <p:spPr/>
        <p:txBody>
          <a:bodyPr/>
          <a:lstStyle/>
          <a:p>
            <a:fld id="{CF8D3B0E-AE5C-4787-A579-7D829CA80937}" type="datetimeFigureOut">
              <a:rPr lang="en-US" smtClean="0"/>
              <a:t>5/22/2019</a:t>
            </a:fld>
            <a:endParaRPr lang="en-US"/>
          </a:p>
        </p:txBody>
      </p:sp>
      <p:sp>
        <p:nvSpPr>
          <p:cNvPr id="5" name="Footer Placeholder 4">
            <a:extLst>
              <a:ext uri="{FF2B5EF4-FFF2-40B4-BE49-F238E27FC236}">
                <a16:creationId xmlns:a16="http://schemas.microsoft.com/office/drawing/2014/main" id="{7481BF49-6E52-4468-8D2E-08EFC45F5D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6722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7D06-1442-437B-999F-C50B2C740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044E2F-6503-4FBC-B887-4440C4C9DC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FD719-BEA3-41A8-9D01-344D5AC7E35F}"/>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648034EC-8E27-4B86-9820-E7F28B4FF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4C968-7E6C-46BD-AA68-A6106E3D0336}"/>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54885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1087-0C7E-4C61-B044-E707F20B7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52B99C-551A-4044-B932-DCDDB1DC6E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D4C662-A02E-46D2-8FAA-C765B7D7F66D}"/>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B54E5A5C-D25C-4251-9336-528FE8FB9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1320-2C68-4B78-8245-A3CE7107809E}"/>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160872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BE71-9425-4761-B6C3-26AC8A7AB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4653E-E4AD-41E1-8DC6-AC0A3E3B00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F717DA-8C84-4B4E-8986-FDB4332513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A047CD-B224-465E-B095-48D648A779AB}"/>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6" name="Footer Placeholder 5">
            <a:extLst>
              <a:ext uri="{FF2B5EF4-FFF2-40B4-BE49-F238E27FC236}">
                <a16:creationId xmlns:a16="http://schemas.microsoft.com/office/drawing/2014/main" id="{DF5C65E7-7A91-41D8-802E-73F76201F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3AF6D-BAA1-421F-A2A0-487DE9D74F9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21050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0F11-C5AF-48D9-986C-B21F9DFB49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F4B3-7866-4CF9-86A5-3CE364B31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6E04C1-A35B-4328-A7CD-2716FFAE9B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3E1A4-90A4-4984-A6D3-DFC068C4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469B29E-5CDD-49E0-AEFD-D71A3B574C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834BA-ED5A-49FC-AC3E-5BD522DE02F8}"/>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8" name="Footer Placeholder 7">
            <a:extLst>
              <a:ext uri="{FF2B5EF4-FFF2-40B4-BE49-F238E27FC236}">
                <a16:creationId xmlns:a16="http://schemas.microsoft.com/office/drawing/2014/main" id="{E541D1AB-378D-4E10-9C8A-5451172518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1F0B5-E816-4FCD-A2D2-7E64B6A714E9}"/>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74113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8743-DC68-4B85-B9C9-0878F88850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D1AAB-3FF4-40F7-A925-212E690F18DB}"/>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4" name="Footer Placeholder 3">
            <a:extLst>
              <a:ext uri="{FF2B5EF4-FFF2-40B4-BE49-F238E27FC236}">
                <a16:creationId xmlns:a16="http://schemas.microsoft.com/office/drawing/2014/main" id="{0BF6B1DA-7449-4792-A51E-9871033F0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D7FA54-2FC2-4B13-AFDA-8220DCB78F71}"/>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28534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E7A101-24CA-470A-85F2-05A3A5C10BEB}"/>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3" name="Footer Placeholder 2">
            <a:extLst>
              <a:ext uri="{FF2B5EF4-FFF2-40B4-BE49-F238E27FC236}">
                <a16:creationId xmlns:a16="http://schemas.microsoft.com/office/drawing/2014/main" id="{436577D6-3B11-4767-A3E5-135B1FD968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392F88-2E64-43A4-9386-75D37F6A880C}"/>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33759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C6F1-7FD9-4294-B774-ED02C294A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1D0D9-85E9-4145-95F6-77C281F33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A99E58-D90E-487F-8984-35952E3C9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6F212-F495-4B98-961F-B8E0063D0700}"/>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6" name="Footer Placeholder 5">
            <a:extLst>
              <a:ext uri="{FF2B5EF4-FFF2-40B4-BE49-F238E27FC236}">
                <a16:creationId xmlns:a16="http://schemas.microsoft.com/office/drawing/2014/main" id="{F6A54107-0E7B-4986-803E-D4C776BEB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251E3-AF28-448A-8822-BC73E5BF4D7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487701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2B7E-E65A-4CDE-8219-8A617CB3A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45C78B-A776-41C4-9F27-A8FC6A0825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E0B104-9224-4011-8411-9EA695E17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4F84F7-64A7-43FF-AA98-85BB44824CF3}"/>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6" name="Footer Placeholder 5">
            <a:extLst>
              <a:ext uri="{FF2B5EF4-FFF2-40B4-BE49-F238E27FC236}">
                <a16:creationId xmlns:a16="http://schemas.microsoft.com/office/drawing/2014/main" id="{09763467-EE80-4652-A9F6-AF709038A5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B04AC-C532-4936-9DFF-667D132C602A}"/>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94749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png"/><Relationship Id="rId3" Type="http://schemas.openxmlformats.org/officeDocument/2006/relationships/slideLayout" Target="../slideLayouts/slideLayout3.xml"/><Relationship Id="rId21" Type="http://schemas.microsoft.com/office/2007/relationships/hdphoto" Target="../media/hdphoto4.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2.wdp"/><Relationship Id="rId25" Type="http://schemas.openxmlformats.org/officeDocument/2006/relationships/hyperlink" Target="mailto:bert@bertwagner.com&amp;subject=hi%20bert!" TargetMode="Externa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s://youtube.com/bertwagner" TargetMode="External"/><Relationship Id="rId5" Type="http://schemas.openxmlformats.org/officeDocument/2006/relationships/slideLayout" Target="../slideLayouts/slideLayout5.xml"/><Relationship Id="rId15" Type="http://schemas.microsoft.com/office/2007/relationships/hdphoto" Target="../media/hdphoto1.wdp"/><Relationship Id="rId23" Type="http://schemas.openxmlformats.org/officeDocument/2006/relationships/hyperlink" Target="https://bertwagner.com/" TargetMode="External"/><Relationship Id="rId10" Type="http://schemas.openxmlformats.org/officeDocument/2006/relationships/slideLayout" Target="../slideLayouts/slideLayout10.xml"/><Relationship Id="rId19" Type="http://schemas.microsoft.com/office/2007/relationships/hdphoto" Target="../media/hdphoto3.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2" Type="http://schemas.openxmlformats.org/officeDocument/2006/relationships/hyperlink" Target="https://twitter.com/bertwagner"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9B71E-3FC1-422C-967B-389B9DC68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3213E-47CC-44DC-B1C4-97D0B8D28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7407F-655A-469A-A1FA-5EDB1AC53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DF814227-C6AD-41AE-B0BC-BE1E8AEF1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78BB61-D641-4DAF-A1B5-CEAD8A751E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EA7FF-63A4-4F96-B5D4-7F0E6A5D81C1}" type="slidenum">
              <a:rPr lang="en-US" smtClean="0"/>
              <a:t>‹#›</a:t>
            </a:fld>
            <a:endParaRPr lang="en-US"/>
          </a:p>
        </p:txBody>
      </p:sp>
      <p:grpSp>
        <p:nvGrpSpPr>
          <p:cNvPr id="7" name="Group 6">
            <a:extLst>
              <a:ext uri="{FF2B5EF4-FFF2-40B4-BE49-F238E27FC236}">
                <a16:creationId xmlns:a16="http://schemas.microsoft.com/office/drawing/2014/main" id="{84545511-D7BE-4157-A02A-8FD1BE714E2C}"/>
              </a:ext>
            </a:extLst>
          </p:cNvPr>
          <p:cNvGrpSpPr/>
          <p:nvPr userDrawn="1"/>
        </p:nvGrpSpPr>
        <p:grpSpPr>
          <a:xfrm>
            <a:off x="128861" y="6181238"/>
            <a:ext cx="2172917" cy="552684"/>
            <a:chOff x="256068" y="6041045"/>
            <a:chExt cx="2203098" cy="560360"/>
          </a:xfrm>
        </p:grpSpPr>
        <p:pic>
          <p:nvPicPr>
            <p:cNvPr id="8" name="Picture 7">
              <a:extLst>
                <a:ext uri="{FF2B5EF4-FFF2-40B4-BE49-F238E27FC236}">
                  <a16:creationId xmlns:a16="http://schemas.microsoft.com/office/drawing/2014/main" id="{A50D0E9B-B813-400E-BD10-08444EF8775E}"/>
                </a:ext>
              </a:extLst>
            </p:cNvPr>
            <p:cNvPicPr>
              <a:picLocks noChangeAspect="1"/>
            </p:cNvPicPr>
            <p:nvPr/>
          </p:nvPicPr>
          <p:blipFill>
            <a:blip r:embed="rId14">
              <a:grayscl/>
              <a:extLst>
                <a:ext uri="{BEBA8EAE-BF5A-486C-A8C5-ECC9F3942E4B}">
                  <a14:imgProps xmlns:a14="http://schemas.microsoft.com/office/drawing/2010/main">
                    <a14:imgLayer r:embed="rId15">
                      <a14:imgEffect>
                        <a14:backgroundRemoval t="10000" b="90000" l="10000" r="90000">
                          <a14:foregroundMark x1="47872" y1="64894" x2="44681" y2="47872"/>
                        </a14:backgroundRemoval>
                      </a14:imgEffect>
                    </a14:imgLayer>
                  </a14:imgProps>
                </a:ext>
              </a:extLst>
            </a:blip>
            <a:stretch>
              <a:fillRect/>
            </a:stretch>
          </p:blipFill>
          <p:spPr>
            <a:xfrm>
              <a:off x="256068" y="6041045"/>
              <a:ext cx="560360" cy="560360"/>
            </a:xfrm>
            <a:prstGeom prst="rect">
              <a:avLst/>
            </a:prstGeom>
          </p:spPr>
        </p:pic>
        <p:sp>
          <p:nvSpPr>
            <p:cNvPr id="9" name="TextBox 8">
              <a:extLst>
                <a:ext uri="{FF2B5EF4-FFF2-40B4-BE49-F238E27FC236}">
                  <a16:creationId xmlns:a16="http://schemas.microsoft.com/office/drawing/2014/main" id="{7102B457-0630-4FCE-A50F-6F75790B9586}"/>
                </a:ext>
              </a:extLst>
            </p:cNvPr>
            <p:cNvSpPr txBox="1"/>
            <p:nvPr/>
          </p:nvSpPr>
          <p:spPr>
            <a:xfrm>
              <a:off x="689066" y="6121170"/>
              <a:ext cx="1770100" cy="430887"/>
            </a:xfrm>
            <a:prstGeom prst="rect">
              <a:avLst/>
            </a:prstGeom>
            <a:noFill/>
          </p:spPr>
          <p:txBody>
            <a:bodyPr wrap="none" rtlCol="0">
              <a:spAutoFit/>
            </a:bodyPr>
            <a:lstStyle/>
            <a:p>
              <a:r>
                <a:rPr lang="en-US" sz="2200"/>
                <a:t>@bertwagner</a:t>
              </a:r>
            </a:p>
          </p:txBody>
        </p:sp>
      </p:grpSp>
      <p:grpSp>
        <p:nvGrpSpPr>
          <p:cNvPr id="10" name="Group 9">
            <a:extLst>
              <a:ext uri="{FF2B5EF4-FFF2-40B4-BE49-F238E27FC236}">
                <a16:creationId xmlns:a16="http://schemas.microsoft.com/office/drawing/2014/main" id="{FDFA672A-D8E4-4A10-AE1B-ABEC2ABB7356}"/>
              </a:ext>
            </a:extLst>
          </p:cNvPr>
          <p:cNvGrpSpPr/>
          <p:nvPr userDrawn="1"/>
        </p:nvGrpSpPr>
        <p:grpSpPr>
          <a:xfrm>
            <a:off x="2548138" y="6187118"/>
            <a:ext cx="2418403" cy="540925"/>
            <a:chOff x="2626430" y="6047006"/>
            <a:chExt cx="2451993" cy="548438"/>
          </a:xfrm>
        </p:grpSpPr>
        <p:pic>
          <p:nvPicPr>
            <p:cNvPr id="11" name="Picture 10">
              <a:extLst>
                <a:ext uri="{FF2B5EF4-FFF2-40B4-BE49-F238E27FC236}">
                  <a16:creationId xmlns:a16="http://schemas.microsoft.com/office/drawing/2014/main" id="{7F6B88B9-4E88-42DE-8099-3FABDA4FF1E7}"/>
                </a:ext>
              </a:extLst>
            </p:cNvPr>
            <p:cNvPicPr>
              <a:picLocks noChangeAspect="1"/>
            </p:cNvPicPr>
            <p:nvPr/>
          </p:nvPicPr>
          <p:blipFill>
            <a:blip r:embed="rId16">
              <a:grayscl/>
              <a:extLst>
                <a:ext uri="{BEBA8EAE-BF5A-486C-A8C5-ECC9F3942E4B}">
                  <a14:imgProps xmlns:a14="http://schemas.microsoft.com/office/drawing/2010/main">
                    <a14:imgLayer r:embed="rId17">
                      <a14:imgEffect>
                        <a14:backgroundRemoval t="10000" b="90000" l="10000" r="90000">
                          <a14:foregroundMark x1="40964" y1="63043" x2="50602" y2="43478"/>
                          <a14:foregroundMark x1="56627" y1="51087" x2="43373" y2="35870"/>
                          <a14:foregroundMark x1="56627" y1="45652" x2="66265" y2="58696"/>
                        </a14:backgroundRemoval>
                      </a14:imgEffect>
                    </a14:imgLayer>
                  </a14:imgProps>
                </a:ext>
              </a:extLst>
            </a:blip>
            <a:stretch>
              <a:fillRect/>
            </a:stretch>
          </p:blipFill>
          <p:spPr>
            <a:xfrm>
              <a:off x="2626430" y="6047006"/>
              <a:ext cx="494786" cy="548438"/>
            </a:xfrm>
            <a:prstGeom prst="rect">
              <a:avLst/>
            </a:prstGeom>
          </p:spPr>
        </p:pic>
        <p:sp>
          <p:nvSpPr>
            <p:cNvPr id="12" name="TextBox 11">
              <a:extLst>
                <a:ext uri="{FF2B5EF4-FFF2-40B4-BE49-F238E27FC236}">
                  <a16:creationId xmlns:a16="http://schemas.microsoft.com/office/drawing/2014/main" id="{50EA78C9-E111-43A9-90EC-672880C7EBF9}"/>
                </a:ext>
              </a:extLst>
            </p:cNvPr>
            <p:cNvSpPr txBox="1"/>
            <p:nvPr/>
          </p:nvSpPr>
          <p:spPr>
            <a:xfrm>
              <a:off x="3026515" y="6121170"/>
              <a:ext cx="2051908" cy="430887"/>
            </a:xfrm>
            <a:prstGeom prst="rect">
              <a:avLst/>
            </a:prstGeom>
            <a:noFill/>
          </p:spPr>
          <p:txBody>
            <a:bodyPr wrap="none" rtlCol="0">
              <a:spAutoFit/>
            </a:bodyPr>
            <a:lstStyle/>
            <a:p>
              <a:r>
                <a:rPr lang="en-US" sz="2200"/>
                <a:t>bertwagner.com</a:t>
              </a:r>
            </a:p>
          </p:txBody>
        </p:sp>
      </p:grpSp>
      <p:grpSp>
        <p:nvGrpSpPr>
          <p:cNvPr id="13" name="Group 12">
            <a:extLst>
              <a:ext uri="{FF2B5EF4-FFF2-40B4-BE49-F238E27FC236}">
                <a16:creationId xmlns:a16="http://schemas.microsoft.com/office/drawing/2014/main" id="{7254E11C-8A1F-43CE-90FD-C5F5344434C6}"/>
              </a:ext>
            </a:extLst>
          </p:cNvPr>
          <p:cNvGrpSpPr/>
          <p:nvPr userDrawn="1"/>
        </p:nvGrpSpPr>
        <p:grpSpPr>
          <a:xfrm>
            <a:off x="5212901" y="6198877"/>
            <a:ext cx="3470448" cy="517406"/>
            <a:chOff x="5170095" y="6058929"/>
            <a:chExt cx="3518651" cy="524593"/>
          </a:xfrm>
        </p:grpSpPr>
        <p:pic>
          <p:nvPicPr>
            <p:cNvPr id="14" name="Picture 13">
              <a:extLst>
                <a:ext uri="{FF2B5EF4-FFF2-40B4-BE49-F238E27FC236}">
                  <a16:creationId xmlns:a16="http://schemas.microsoft.com/office/drawing/2014/main" id="{CBC02CC6-3E3D-4012-9029-391AAA50874D}"/>
                </a:ext>
              </a:extLst>
            </p:cNvPr>
            <p:cNvPicPr>
              <a:picLocks noChangeAspect="1"/>
            </p:cNvPicPr>
            <p:nvPr/>
          </p:nvPicPr>
          <p:blipFill>
            <a:blip r:embed="rId18">
              <a:grayscl/>
              <a:extLst>
                <a:ext uri="{BEBA8EAE-BF5A-486C-A8C5-ECC9F3942E4B}">
                  <a14:imgProps xmlns:a14="http://schemas.microsoft.com/office/drawing/2010/main">
                    <a14:imgLayer r:embed="rId19">
                      <a14:imgEffect>
                        <a14:backgroundRemoval t="9091" b="89773" l="8642" r="88889">
                          <a14:foregroundMark x1="29630" y1="61364" x2="70370" y2="45455"/>
                          <a14:foregroundMark x1="49383" y1="67045" x2="60494" y2="50000"/>
                          <a14:foregroundMark x1="58025" y1="51136" x2="35802" y2="42045"/>
                          <a14:foregroundMark x1="35802" y1="59091" x2="35802" y2="59091"/>
                          <a14:foregroundMark x1="8642" y1="53409" x2="12346" y2="50000"/>
                          <a14:foregroundMark x1="33333" y1="53409" x2="30864" y2="59091"/>
                        </a14:backgroundRemoval>
                      </a14:imgEffect>
                    </a14:imgLayer>
                  </a14:imgProps>
                </a:ext>
              </a:extLst>
            </a:blip>
            <a:stretch>
              <a:fillRect/>
            </a:stretch>
          </p:blipFill>
          <p:spPr>
            <a:xfrm>
              <a:off x="5170095" y="6058929"/>
              <a:ext cx="482864" cy="524593"/>
            </a:xfrm>
            <a:prstGeom prst="rect">
              <a:avLst/>
            </a:prstGeom>
          </p:spPr>
        </p:pic>
        <p:sp>
          <p:nvSpPr>
            <p:cNvPr id="15" name="TextBox 14">
              <a:extLst>
                <a:ext uri="{FF2B5EF4-FFF2-40B4-BE49-F238E27FC236}">
                  <a16:creationId xmlns:a16="http://schemas.microsoft.com/office/drawing/2014/main" id="{2C12E92B-1A72-4E45-AD8A-88D769D98389}"/>
                </a:ext>
              </a:extLst>
            </p:cNvPr>
            <p:cNvSpPr txBox="1"/>
            <p:nvPr/>
          </p:nvSpPr>
          <p:spPr>
            <a:xfrm>
              <a:off x="5547373" y="6121170"/>
              <a:ext cx="3141373" cy="430887"/>
            </a:xfrm>
            <a:prstGeom prst="rect">
              <a:avLst/>
            </a:prstGeom>
            <a:noFill/>
          </p:spPr>
          <p:txBody>
            <a:bodyPr wrap="none" rtlCol="0">
              <a:spAutoFit/>
            </a:bodyPr>
            <a:lstStyle/>
            <a:p>
              <a:r>
                <a:rPr lang="en-US" sz="2200" dirty="0"/>
                <a:t>youtube.com/bertwagner</a:t>
              </a:r>
            </a:p>
          </p:txBody>
        </p:sp>
      </p:grpSp>
      <p:grpSp>
        <p:nvGrpSpPr>
          <p:cNvPr id="16" name="Group 15">
            <a:extLst>
              <a:ext uri="{FF2B5EF4-FFF2-40B4-BE49-F238E27FC236}">
                <a16:creationId xmlns:a16="http://schemas.microsoft.com/office/drawing/2014/main" id="{A6AE63D2-EDB6-4613-A577-E6A2CDA471C8}"/>
              </a:ext>
            </a:extLst>
          </p:cNvPr>
          <p:cNvGrpSpPr/>
          <p:nvPr userDrawn="1"/>
        </p:nvGrpSpPr>
        <p:grpSpPr>
          <a:xfrm>
            <a:off x="8929709" y="6207697"/>
            <a:ext cx="3198768" cy="499767"/>
            <a:chOff x="8885239" y="6067871"/>
            <a:chExt cx="3243197" cy="506709"/>
          </a:xfrm>
        </p:grpSpPr>
        <p:pic>
          <p:nvPicPr>
            <p:cNvPr id="17" name="Picture 16">
              <a:extLst>
                <a:ext uri="{FF2B5EF4-FFF2-40B4-BE49-F238E27FC236}">
                  <a16:creationId xmlns:a16="http://schemas.microsoft.com/office/drawing/2014/main" id="{5981AF5F-B6EE-4E55-A0C1-294C71AE6248}"/>
                </a:ext>
              </a:extLst>
            </p:cNvPr>
            <p:cNvPicPr>
              <a:picLocks noChangeAspect="1"/>
            </p:cNvPicPr>
            <p:nvPr/>
          </p:nvPicPr>
          <p:blipFill>
            <a:blip r:embed="rId20">
              <a:grayscl/>
              <a:extLst>
                <a:ext uri="{BEBA8EAE-BF5A-486C-A8C5-ECC9F3942E4B}">
                  <a14:imgProps xmlns:a14="http://schemas.microsoft.com/office/drawing/2010/main">
                    <a14:imgLayer r:embed="rId21">
                      <a14:imgEffect>
                        <a14:backgroundRemoval t="10000" b="90000" l="10000" r="90000">
                          <a14:foregroundMark x1="44444" y1="88235" x2="55556" y2="88235"/>
                        </a14:backgroundRemoval>
                      </a14:imgEffect>
                    </a14:imgLayer>
                  </a14:imgProps>
                </a:ext>
              </a:extLst>
            </a:blip>
            <a:stretch>
              <a:fillRect/>
            </a:stretch>
          </p:blipFill>
          <p:spPr>
            <a:xfrm>
              <a:off x="8885239" y="6067871"/>
              <a:ext cx="536515" cy="506709"/>
            </a:xfrm>
            <a:prstGeom prst="rect">
              <a:avLst/>
            </a:prstGeom>
          </p:spPr>
        </p:pic>
        <p:sp>
          <p:nvSpPr>
            <p:cNvPr id="18" name="TextBox 17">
              <a:extLst>
                <a:ext uri="{FF2B5EF4-FFF2-40B4-BE49-F238E27FC236}">
                  <a16:creationId xmlns:a16="http://schemas.microsoft.com/office/drawing/2014/main" id="{7C20256A-A989-41F7-91AC-ECA37C6AE440}"/>
                </a:ext>
              </a:extLst>
            </p:cNvPr>
            <p:cNvSpPr txBox="1"/>
            <p:nvPr/>
          </p:nvSpPr>
          <p:spPr>
            <a:xfrm>
              <a:off x="9305281" y="6121170"/>
              <a:ext cx="2823155" cy="436872"/>
            </a:xfrm>
            <a:prstGeom prst="rect">
              <a:avLst/>
            </a:prstGeom>
            <a:noFill/>
          </p:spPr>
          <p:txBody>
            <a:bodyPr wrap="none" rtlCol="0">
              <a:spAutoFit/>
            </a:bodyPr>
            <a:lstStyle/>
            <a:p>
              <a:r>
                <a:rPr lang="en-US" sz="2200"/>
                <a:t>bert@bertwagner.com</a:t>
              </a:r>
            </a:p>
          </p:txBody>
        </p:sp>
      </p:grpSp>
      <p:sp>
        <p:nvSpPr>
          <p:cNvPr id="19" name="Rectangle 18">
            <a:extLst>
              <a:ext uri="{FF2B5EF4-FFF2-40B4-BE49-F238E27FC236}">
                <a16:creationId xmlns:a16="http://schemas.microsoft.com/office/drawing/2014/main" id="{21E987AF-C7DC-4F35-9B5C-0FB27945F81E}"/>
              </a:ext>
            </a:extLst>
          </p:cNvPr>
          <p:cNvSpPr/>
          <p:nvPr userDrawn="1"/>
        </p:nvSpPr>
        <p:spPr>
          <a:xfrm>
            <a:off x="0" y="6089985"/>
            <a:ext cx="12024979" cy="765544"/>
          </a:xfrm>
          <a:prstGeom prst="rect">
            <a:avLst/>
          </a:prstGeom>
          <a:solidFill>
            <a:schemeClr val="bg1">
              <a:alpha val="6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80951D04-6DEC-471E-BAB1-1D5ADE1B04E8}"/>
              </a:ext>
            </a:extLst>
          </p:cNvPr>
          <p:cNvSpPr txBox="1">
            <a:spLocks/>
          </p:cNvSpPr>
          <p:nvPr userDrawn="1"/>
        </p:nvSpPr>
        <p:spPr>
          <a:xfrm>
            <a:off x="9458325" y="65373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B8483B-4340-41A9-9E13-1C747B1B8AEE}" type="slidenum">
              <a:rPr lang="en-US" smtClean="0"/>
              <a:pPr/>
              <a:t>‹#›</a:t>
            </a:fld>
            <a:endParaRPr lang="en-US"/>
          </a:p>
        </p:txBody>
      </p:sp>
      <p:sp>
        <p:nvSpPr>
          <p:cNvPr id="21" name="Rectangle 20">
            <a:hlinkClick r:id="rId22"/>
            <a:extLst>
              <a:ext uri="{FF2B5EF4-FFF2-40B4-BE49-F238E27FC236}">
                <a16:creationId xmlns:a16="http://schemas.microsoft.com/office/drawing/2014/main" id="{DFE30A7B-B664-4FA7-B96C-616BFB5C3E48}"/>
              </a:ext>
            </a:extLst>
          </p:cNvPr>
          <p:cNvSpPr/>
          <p:nvPr userDrawn="1"/>
        </p:nvSpPr>
        <p:spPr>
          <a:xfrm>
            <a:off x="105420" y="6245087"/>
            <a:ext cx="2319538" cy="424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23"/>
            <a:extLst>
              <a:ext uri="{FF2B5EF4-FFF2-40B4-BE49-F238E27FC236}">
                <a16:creationId xmlns:a16="http://schemas.microsoft.com/office/drawing/2014/main" id="{818AD86F-936C-4007-9991-3BC988E160C0}"/>
              </a:ext>
            </a:extLst>
          </p:cNvPr>
          <p:cNvSpPr/>
          <p:nvPr userDrawn="1"/>
        </p:nvSpPr>
        <p:spPr>
          <a:xfrm>
            <a:off x="2462355" y="6220933"/>
            <a:ext cx="2504186" cy="464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24"/>
            <a:extLst>
              <a:ext uri="{FF2B5EF4-FFF2-40B4-BE49-F238E27FC236}">
                <a16:creationId xmlns:a16="http://schemas.microsoft.com/office/drawing/2014/main" id="{097A8679-108C-477E-81F7-7FF325EDB769}"/>
              </a:ext>
            </a:extLst>
          </p:cNvPr>
          <p:cNvSpPr/>
          <p:nvPr userDrawn="1"/>
        </p:nvSpPr>
        <p:spPr>
          <a:xfrm>
            <a:off x="5199611" y="6183774"/>
            <a:ext cx="3483737"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hlinkClick r:id="rId25"/>
            <a:extLst>
              <a:ext uri="{FF2B5EF4-FFF2-40B4-BE49-F238E27FC236}">
                <a16:creationId xmlns:a16="http://schemas.microsoft.com/office/drawing/2014/main" id="{8E5A6CC5-2BAD-4ED7-80A9-71E21E3A0F2F}"/>
              </a:ext>
            </a:extLst>
          </p:cNvPr>
          <p:cNvSpPr/>
          <p:nvPr userDrawn="1"/>
        </p:nvSpPr>
        <p:spPr>
          <a:xfrm>
            <a:off x="8916419" y="6148462"/>
            <a:ext cx="3145958"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849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accent1">
              <a:lumMod val="75000"/>
            </a:schemeClr>
          </a:solidFill>
          <a:latin typeface="Roboto"/>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bertwagner.com/" TargetMode="External"/><Relationship Id="rId7" Type="http://schemas.openxmlformats.org/officeDocument/2006/relationships/image" Target="../media/image29.png"/><Relationship Id="rId2" Type="http://schemas.openxmlformats.org/officeDocument/2006/relationships/hyperlink" Target="http://twitter.com/bertwagner" TargetMode="External"/><Relationship Id="rId1" Type="http://schemas.openxmlformats.org/officeDocument/2006/relationships/slideLayout" Target="../slideLayouts/slideLayout12.xml"/><Relationship Id="rId6" Type="http://schemas.openxmlformats.org/officeDocument/2006/relationships/hyperlink" Target="http://bertwagner@bertwagner.com?Subject=Yo%20bert!" TargetMode="External"/><Relationship Id="rId11" Type="http://schemas.openxmlformats.org/officeDocument/2006/relationships/image" Target="../media/image33.png"/><Relationship Id="rId5" Type="http://schemas.openxmlformats.org/officeDocument/2006/relationships/hyperlink" Target="http://bert@bertwagner.com?Subject=Yo%20bert!" TargetMode="External"/><Relationship Id="rId10" Type="http://schemas.openxmlformats.org/officeDocument/2006/relationships/image" Target="../media/image32.png"/><Relationship Id="rId4" Type="http://schemas.openxmlformats.org/officeDocument/2006/relationships/hyperlink" Target="https://www.youtube.com/bertwagner"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hyperlink" Target="mailto:bert@bertwagner.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sqlperformance.com/2017/01/t-sql-queries/surprises-assumptions-group-by-distinct"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sqlperformance.com/2012/12/t-sql-queries/left-anti-semi-jo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3ECC-17C4-49E3-B123-CFADDE550F40}"/>
              </a:ext>
            </a:extLst>
          </p:cNvPr>
          <p:cNvSpPr>
            <a:spLocks noGrp="1"/>
          </p:cNvSpPr>
          <p:nvPr>
            <p:ph type="ctrTitle"/>
          </p:nvPr>
        </p:nvSpPr>
        <p:spPr>
          <a:xfrm>
            <a:off x="471376" y="868362"/>
            <a:ext cx="9933388" cy="2387600"/>
          </a:xfrm>
        </p:spPr>
        <p:txBody>
          <a:bodyPr anchor="t">
            <a:normAutofit/>
          </a:bodyPr>
          <a:lstStyle/>
          <a:p>
            <a:pPr algn="l"/>
            <a:r>
              <a:rPr lang="en-US"/>
              <a:t>Refactoring Queries </a:t>
            </a:r>
            <a:br>
              <a:rPr lang="en-US"/>
            </a:br>
            <a:r>
              <a:rPr lang="en-US"/>
              <a:t>for Improved Performance</a:t>
            </a:r>
            <a:endParaRPr lang="en-US" dirty="0"/>
          </a:p>
        </p:txBody>
      </p:sp>
      <p:sp>
        <p:nvSpPr>
          <p:cNvPr id="3" name="TextBox 2">
            <a:extLst>
              <a:ext uri="{FF2B5EF4-FFF2-40B4-BE49-F238E27FC236}">
                <a16:creationId xmlns:a16="http://schemas.microsoft.com/office/drawing/2014/main" id="{6B73512A-4923-4AD2-97DE-ADA35AA186D2}"/>
              </a:ext>
            </a:extLst>
          </p:cNvPr>
          <p:cNvSpPr txBox="1"/>
          <p:nvPr/>
        </p:nvSpPr>
        <p:spPr>
          <a:xfrm>
            <a:off x="471376" y="3255962"/>
            <a:ext cx="2023696" cy="523220"/>
          </a:xfrm>
          <a:prstGeom prst="rect">
            <a:avLst/>
          </a:prstGeom>
          <a:noFill/>
        </p:spPr>
        <p:txBody>
          <a:bodyPr wrap="none" rtlCol="0">
            <a:spAutoFit/>
          </a:bodyPr>
          <a:lstStyle/>
          <a:p>
            <a:r>
              <a:rPr lang="en-US" sz="2800"/>
              <a:t>Bert Wagner</a:t>
            </a:r>
            <a:endParaRPr lang="en-US" sz="2800" dirty="0"/>
          </a:p>
        </p:txBody>
      </p:sp>
    </p:spTree>
    <p:extLst>
      <p:ext uri="{BB962C8B-B14F-4D97-AF65-F5344CB8AC3E}">
        <p14:creationId xmlns:p14="http://schemas.microsoft.com/office/powerpoint/2010/main" val="23732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8">
            <a:extLst>
              <a:ext uri="{FF2B5EF4-FFF2-40B4-BE49-F238E27FC236}">
                <a16:creationId xmlns:a16="http://schemas.microsoft.com/office/drawing/2014/main" id="{58A872DE-FCE8-45AC-9244-E5E839AF8DA7}"/>
              </a:ext>
            </a:extLst>
          </p:cNvPr>
          <p:cNvSpPr txBox="1">
            <a:spLocks noGrp="1"/>
          </p:cNvSpPr>
          <p:nvPr/>
        </p:nvSpPr>
        <p:spPr>
          <a:xfrm>
            <a:off x="1603161" y="1573478"/>
            <a:ext cx="8315472" cy="3108960"/>
          </a:xfrm>
          <a:prstGeom prst="rect">
            <a:avLst/>
          </a:prstGeom>
          <a:solidFill>
            <a:schemeClr val="bg1">
              <a:alpha val="80000"/>
            </a:schemeClr>
          </a:solidFill>
        </p:spPr>
        <p:txBody>
          <a:bodyPr vert="horz"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2"/>
              </a:rPr>
              <a:t>@bertwagner </a:t>
            </a: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hlinkClick r:id="rId3"/>
              </a:rPr>
              <a:t>bertwagner.com</a:t>
            </a:r>
            <a:r>
              <a:rPr lang="en" sz="3600">
                <a:solidFill>
                  <a:srgbClr val="153490"/>
                </a:solidFill>
                <a:latin typeface="Roboto" panose="02000000000000000000" pitchFamily="2" charset="0"/>
                <a:ea typeface="Roboto" panose="02000000000000000000" pitchFamily="2" charset="0"/>
              </a:rPr>
              <a:t> </a:t>
            </a:r>
          </a:p>
          <a:p>
            <a:pPr marL="101598" indent="0">
              <a:lnSpc>
                <a:spcPct val="150000"/>
              </a:lnSpc>
              <a:buNone/>
            </a:pPr>
            <a:r>
              <a:rPr lang="en-US" sz="3600">
                <a:solidFill>
                  <a:srgbClr val="153490"/>
                </a:solidFill>
                <a:latin typeface="Roboto" panose="02000000000000000000" pitchFamily="2" charset="0"/>
                <a:ea typeface="Roboto" panose="02000000000000000000" pitchFamily="2" charset="0"/>
                <a:hlinkClick r:id="rId4"/>
              </a:rPr>
              <a:t>youtube.com/bertwagner</a:t>
            </a:r>
            <a:endParaRPr lang="en" sz="2400">
              <a:solidFill>
                <a:srgbClr val="153490"/>
              </a:solidFill>
              <a:latin typeface="Roboto" panose="02000000000000000000" pitchFamily="2" charset="0"/>
              <a:ea typeface="Roboto" panose="02000000000000000000" pitchFamily="2" charset="0"/>
            </a:endParaRP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5"/>
              </a:rPr>
              <a:t>bert@bertwagner.com</a:t>
            </a: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marL="101598" indent="0">
              <a:lnSpc>
                <a:spcPct val="150000"/>
              </a:lnSpc>
              <a:buNone/>
            </a:pP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a:lnSpc>
                <a:spcPct val="150000"/>
              </a:lnSpc>
              <a:buNone/>
            </a:pPr>
            <a:endParaRPr sz="3600">
              <a:solidFill>
                <a:srgbClr val="153490"/>
              </a:solidFill>
              <a:latin typeface="Roboto" panose="02000000000000000000" pitchFamily="2" charset="0"/>
              <a:ea typeface="Roboto" panose="02000000000000000000" pitchFamily="2" charset="0"/>
            </a:endParaRPr>
          </a:p>
        </p:txBody>
      </p:sp>
      <p:sp>
        <p:nvSpPr>
          <p:cNvPr id="22" name="Arrow: Right 21">
            <a:extLst>
              <a:ext uri="{FF2B5EF4-FFF2-40B4-BE49-F238E27FC236}">
                <a16:creationId xmlns:a16="http://schemas.microsoft.com/office/drawing/2014/main" id="{81A7916C-074D-4972-AB51-609F7EA373DA}"/>
              </a:ext>
            </a:extLst>
          </p:cNvPr>
          <p:cNvSpPr/>
          <p:nvPr/>
        </p:nvSpPr>
        <p:spPr>
          <a:xfrm rot="9766524">
            <a:off x="7517694" y="3364572"/>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row: Right 22">
            <a:extLst>
              <a:ext uri="{FF2B5EF4-FFF2-40B4-BE49-F238E27FC236}">
                <a16:creationId xmlns:a16="http://schemas.microsoft.com/office/drawing/2014/main" id="{87688490-0D6A-4B17-B624-63FAD715658F}"/>
              </a:ext>
            </a:extLst>
          </p:cNvPr>
          <p:cNvSpPr/>
          <p:nvPr/>
        </p:nvSpPr>
        <p:spPr>
          <a:xfrm rot="10800000">
            <a:off x="7346245" y="2855857"/>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TextBox 2">
            <a:extLst>
              <a:ext uri="{FF2B5EF4-FFF2-40B4-BE49-F238E27FC236}">
                <a16:creationId xmlns:a16="http://schemas.microsoft.com/office/drawing/2014/main" id="{E5588ED8-954D-45B1-9FAC-2830B4365358}"/>
              </a:ext>
            </a:extLst>
          </p:cNvPr>
          <p:cNvSpPr txBox="1"/>
          <p:nvPr/>
        </p:nvSpPr>
        <p:spPr>
          <a:xfrm>
            <a:off x="8426234" y="2790078"/>
            <a:ext cx="3507056"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4F17"/>
                </a:solidFill>
              </a:rPr>
              <a:t>New posts and videos every Tuesday!</a:t>
            </a:r>
          </a:p>
        </p:txBody>
      </p:sp>
      <p:pic>
        <p:nvPicPr>
          <p:cNvPr id="25" name="Picture 24">
            <a:extLst>
              <a:ext uri="{FF2B5EF4-FFF2-40B4-BE49-F238E27FC236}">
                <a16:creationId xmlns:a16="http://schemas.microsoft.com/office/drawing/2014/main" id="{62879DFE-B563-4ED7-8DD3-2DB3C791A954}"/>
              </a:ext>
            </a:extLst>
          </p:cNvPr>
          <p:cNvPicPr>
            <a:picLocks noChangeAspect="1"/>
          </p:cNvPicPr>
          <p:nvPr/>
        </p:nvPicPr>
        <p:blipFill>
          <a:blip r:embed="rId7"/>
          <a:stretch>
            <a:fillRect/>
          </a:stretch>
        </p:blipFill>
        <p:spPr>
          <a:xfrm>
            <a:off x="868601" y="4633342"/>
            <a:ext cx="857250" cy="809625"/>
          </a:xfrm>
          <a:prstGeom prst="rect">
            <a:avLst/>
          </a:prstGeom>
        </p:spPr>
      </p:pic>
      <p:pic>
        <p:nvPicPr>
          <p:cNvPr id="26" name="Picture 25">
            <a:extLst>
              <a:ext uri="{FF2B5EF4-FFF2-40B4-BE49-F238E27FC236}">
                <a16:creationId xmlns:a16="http://schemas.microsoft.com/office/drawing/2014/main" id="{9D152DB3-8B2F-4499-B0C5-6A04B0795F35}"/>
              </a:ext>
            </a:extLst>
          </p:cNvPr>
          <p:cNvPicPr>
            <a:picLocks noChangeAspect="1"/>
          </p:cNvPicPr>
          <p:nvPr/>
        </p:nvPicPr>
        <p:blipFill>
          <a:blip r:embed="rId8"/>
          <a:stretch>
            <a:fillRect/>
          </a:stretch>
        </p:blipFill>
        <p:spPr>
          <a:xfrm>
            <a:off x="911464" y="3676952"/>
            <a:ext cx="771525" cy="838200"/>
          </a:xfrm>
          <a:prstGeom prst="rect">
            <a:avLst/>
          </a:prstGeom>
        </p:spPr>
      </p:pic>
      <p:pic>
        <p:nvPicPr>
          <p:cNvPr id="27" name="Picture 26">
            <a:extLst>
              <a:ext uri="{FF2B5EF4-FFF2-40B4-BE49-F238E27FC236}">
                <a16:creationId xmlns:a16="http://schemas.microsoft.com/office/drawing/2014/main" id="{12C37793-B908-4C81-A0B4-CFF08D09A30F}"/>
              </a:ext>
            </a:extLst>
          </p:cNvPr>
          <p:cNvPicPr>
            <a:picLocks noChangeAspect="1"/>
          </p:cNvPicPr>
          <p:nvPr/>
        </p:nvPicPr>
        <p:blipFill>
          <a:blip r:embed="rId9"/>
          <a:stretch>
            <a:fillRect/>
          </a:stretch>
        </p:blipFill>
        <p:spPr>
          <a:xfrm>
            <a:off x="849551" y="1754869"/>
            <a:ext cx="895350" cy="895350"/>
          </a:xfrm>
          <a:prstGeom prst="rect">
            <a:avLst/>
          </a:prstGeom>
        </p:spPr>
      </p:pic>
      <p:pic>
        <p:nvPicPr>
          <p:cNvPr id="28" name="Picture 27">
            <a:extLst>
              <a:ext uri="{FF2B5EF4-FFF2-40B4-BE49-F238E27FC236}">
                <a16:creationId xmlns:a16="http://schemas.microsoft.com/office/drawing/2014/main" id="{3B97D1CE-B03C-4B9B-B5BA-57FF7EB7734A}"/>
              </a:ext>
            </a:extLst>
          </p:cNvPr>
          <p:cNvPicPr>
            <a:picLocks noChangeAspect="1"/>
          </p:cNvPicPr>
          <p:nvPr/>
        </p:nvPicPr>
        <p:blipFill>
          <a:blip r:embed="rId10"/>
          <a:stretch>
            <a:fillRect/>
          </a:stretch>
        </p:blipFill>
        <p:spPr>
          <a:xfrm>
            <a:off x="901939" y="2692098"/>
            <a:ext cx="790575" cy="876300"/>
          </a:xfrm>
          <a:prstGeom prst="rect">
            <a:avLst/>
          </a:prstGeom>
        </p:spPr>
      </p:pic>
      <p:pic>
        <p:nvPicPr>
          <p:cNvPr id="29" name="Picture 28">
            <a:extLst>
              <a:ext uri="{FF2B5EF4-FFF2-40B4-BE49-F238E27FC236}">
                <a16:creationId xmlns:a16="http://schemas.microsoft.com/office/drawing/2014/main" id="{B6B630D2-AFFB-4874-BF62-7E61041D906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14383" y="83707"/>
            <a:ext cx="6374218" cy="2280871"/>
          </a:xfrm>
          <a:prstGeom prst="rect">
            <a:avLst/>
          </a:prstGeom>
        </p:spPr>
      </p:pic>
      <p:sp>
        <p:nvSpPr>
          <p:cNvPr id="30" name="Title 1">
            <a:extLst>
              <a:ext uri="{FF2B5EF4-FFF2-40B4-BE49-F238E27FC236}">
                <a16:creationId xmlns:a16="http://schemas.microsoft.com/office/drawing/2014/main" id="{2D0F7164-5618-4386-ADC7-F3FCC2CA9A06}"/>
              </a:ext>
            </a:extLst>
          </p:cNvPr>
          <p:cNvSpPr>
            <a:spLocks noGrp="1"/>
          </p:cNvSpPr>
          <p:nvPr>
            <p:ph type="title"/>
          </p:nvPr>
        </p:nvSpPr>
        <p:spPr>
          <a:xfrm>
            <a:off x="838200" y="365125"/>
            <a:ext cx="10515600" cy="1325563"/>
          </a:xfrm>
        </p:spPr>
        <p:txBody>
          <a:bodyPr/>
          <a:lstStyle/>
          <a:p>
            <a:r>
              <a:rPr lang="en-US"/>
              <a:t>Thank you!</a:t>
            </a:r>
          </a:p>
        </p:txBody>
      </p:sp>
      <p:sp>
        <p:nvSpPr>
          <p:cNvPr id="13" name="Slide Number Placeholder 5">
            <a:extLst>
              <a:ext uri="{FF2B5EF4-FFF2-40B4-BE49-F238E27FC236}">
                <a16:creationId xmlns:a16="http://schemas.microsoft.com/office/drawing/2014/main" id="{FCFCC007-D4EE-4468-8B7C-DDA5E09EA5F0}"/>
              </a:ext>
            </a:extLst>
          </p:cNvPr>
          <p:cNvSpPr>
            <a:spLocks noGrp="1"/>
          </p:cNvSpPr>
          <p:nvPr>
            <p:ph type="sldNum" sz="quarter" idx="4294967295"/>
          </p:nvPr>
        </p:nvSpPr>
        <p:spPr>
          <a:xfrm>
            <a:off x="9301716" y="6311900"/>
            <a:ext cx="2743200" cy="365125"/>
          </a:xfrm>
        </p:spPr>
        <p:txBody>
          <a:bodyPr/>
          <a:lstStyle/>
          <a:p>
            <a:fld id="{E883FA46-9E8A-4D6F-8252-D4C58D5BB32B}" type="slidenum">
              <a:rPr lang="en-US" smtClean="0"/>
              <a:t>10</a:t>
            </a:fld>
            <a:endParaRPr lang="en-US"/>
          </a:p>
        </p:txBody>
      </p:sp>
    </p:spTree>
    <p:extLst>
      <p:ext uri="{BB962C8B-B14F-4D97-AF65-F5344CB8AC3E}">
        <p14:creationId xmlns:p14="http://schemas.microsoft.com/office/powerpoint/2010/main" val="2002136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A close up of a keyboard&#10;&#10;Description automatically generated">
            <a:extLst>
              <a:ext uri="{FF2B5EF4-FFF2-40B4-BE49-F238E27FC236}">
                <a16:creationId xmlns:a16="http://schemas.microsoft.com/office/drawing/2014/main" id="{79F5822E-B241-4B79-AA0D-38ABCC0DA00F}"/>
              </a:ext>
            </a:extLst>
          </p:cNvPr>
          <p:cNvPicPr>
            <a:picLocks noChangeAspect="1"/>
          </p:cNvPicPr>
          <p:nvPr/>
        </p:nvPicPr>
        <p:blipFill rotWithShape="1">
          <a:blip r:embed="rId3">
            <a:alphaModFix amt="90000"/>
            <a:extLst>
              <a:ext uri="{BEBA8EAE-BF5A-486C-A8C5-ECC9F3942E4B}">
                <a14:imgProps xmlns:a14="http://schemas.microsoft.com/office/drawing/2010/main">
                  <a14:imgLayer r:embed="rId4">
                    <a14:imgEffect>
                      <a14:sharpenSoften amount="30000"/>
                    </a14:imgEffect>
                    <a14:imgEffect>
                      <a14:saturation sat="150000"/>
                    </a14:imgEffect>
                    <a14:imgEffect>
                      <a14:brightnessContrast bright="7000" contrast="12000"/>
                    </a14:imgEffect>
                  </a14:imgLayer>
                </a14:imgProps>
              </a:ext>
              <a:ext uri="{28A0092B-C50C-407E-A947-70E740481C1C}">
                <a14:useLocalDpi xmlns:a14="http://schemas.microsoft.com/office/drawing/2010/main" val="0"/>
              </a:ext>
            </a:extLst>
          </a:blip>
          <a:srcRect t="22732" b="18802"/>
          <a:stretch/>
        </p:blipFill>
        <p:spPr>
          <a:xfrm>
            <a:off x="1" y="0"/>
            <a:ext cx="12192000" cy="4752109"/>
          </a:xfrm>
          <a:prstGeom prst="rect">
            <a:avLst/>
          </a:prstGeom>
        </p:spPr>
      </p:pic>
      <p:pic>
        <p:nvPicPr>
          <p:cNvPr id="37" name="Picture 3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Oval 3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474536" y="4388303"/>
            <a:ext cx="6172443" cy="2306963"/>
          </a:xfrm>
        </p:spPr>
        <p:txBody>
          <a:bodyPr vert="horz" lIns="91440" tIns="45720" rIns="91440" bIns="45720" rtlCol="0" anchor="ctr">
            <a:normAutofit fontScale="90000"/>
          </a:bodyPr>
          <a:lstStyle/>
          <a:p>
            <a:r>
              <a:rPr lang="en-US" sz="5400" dirty="0"/>
              <a:t>3 Techniques for Performance Tuning</a:t>
            </a:r>
          </a:p>
        </p:txBody>
      </p:sp>
      <p:sp>
        <p:nvSpPr>
          <p:cNvPr id="30" name="Text Placeholder 2">
            <a:extLst>
              <a:ext uri="{FF2B5EF4-FFF2-40B4-BE49-F238E27FC236}">
                <a16:creationId xmlns:a16="http://schemas.microsoft.com/office/drawing/2014/main" id="{680D00A6-E7F5-4B4C-B0D6-39E090DEE48A}"/>
              </a:ext>
            </a:extLst>
          </p:cNvPr>
          <p:cNvSpPr>
            <a:spLocks noGrp="1"/>
          </p:cNvSpPr>
          <p:nvPr>
            <p:ph type="body" idx="1"/>
          </p:nvPr>
        </p:nvSpPr>
        <p:spPr>
          <a:xfrm>
            <a:off x="7121515" y="4823032"/>
            <a:ext cx="4926411" cy="1509935"/>
          </a:xfrm>
        </p:spPr>
        <p:txBody>
          <a:bodyPr vert="horz" lIns="91440" tIns="45720" rIns="91440" bIns="45720" rtlCol="0" anchor="ctr">
            <a:noAutofit/>
          </a:bodyPr>
          <a:lstStyle/>
          <a:p>
            <a:r>
              <a:rPr lang="en-US" sz="3200" dirty="0">
                <a:solidFill>
                  <a:srgbClr val="000000"/>
                </a:solidFill>
              </a:rPr>
              <a:t>Server/Database Settings</a:t>
            </a:r>
          </a:p>
          <a:p>
            <a:r>
              <a:rPr lang="en-US" sz="3200" dirty="0">
                <a:solidFill>
                  <a:srgbClr val="000000"/>
                </a:solidFill>
              </a:rPr>
              <a:t>Index Modifications</a:t>
            </a:r>
          </a:p>
          <a:p>
            <a:r>
              <a:rPr lang="en-US" sz="3200" dirty="0">
                <a:solidFill>
                  <a:srgbClr val="000000"/>
                </a:solidFill>
              </a:rPr>
              <a:t>Query Refactoring</a:t>
            </a:r>
          </a:p>
        </p:txBody>
      </p:sp>
    </p:spTree>
    <p:extLst>
      <p:ext uri="{BB962C8B-B14F-4D97-AF65-F5344CB8AC3E}">
        <p14:creationId xmlns:p14="http://schemas.microsoft.com/office/powerpoint/2010/main" val="1912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48A4B5A-CE39-48AE-A7AD-8EC5C13DC2F4}"/>
              </a:ext>
            </a:extLst>
          </p:cNvPr>
          <p:cNvGrpSpPr/>
          <p:nvPr/>
        </p:nvGrpSpPr>
        <p:grpSpPr>
          <a:xfrm>
            <a:off x="6096000" y="2820039"/>
            <a:ext cx="5264566" cy="2979418"/>
            <a:chOff x="0" y="996365"/>
            <a:chExt cx="7526016" cy="4410021"/>
          </a:xfrm>
        </p:grpSpPr>
        <p:pic>
          <p:nvPicPr>
            <p:cNvPr id="9" name="Picture 8" descr="A person wearing a suit and tie smiling at the camera&#10;&#10;Description automatically generated">
              <a:extLst>
                <a:ext uri="{FF2B5EF4-FFF2-40B4-BE49-F238E27FC236}">
                  <a16:creationId xmlns:a16="http://schemas.microsoft.com/office/drawing/2014/main" id="{351026A8-4D07-4EA6-B52C-1AEF0C272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311" y="2623749"/>
              <a:ext cx="2285956" cy="2285956"/>
            </a:xfrm>
            <a:prstGeom prst="rect">
              <a:avLst/>
            </a:prstGeom>
          </p:spPr>
        </p:pic>
        <p:pic>
          <p:nvPicPr>
            <p:cNvPr id="11" name="Picture 10" descr="A close up of a person&#10;&#10;Description automatically generated">
              <a:extLst>
                <a:ext uri="{FF2B5EF4-FFF2-40B4-BE49-F238E27FC236}">
                  <a16:creationId xmlns:a16="http://schemas.microsoft.com/office/drawing/2014/main" id="{F50AEE15-994E-40A4-AA75-E0CE6C72E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6365"/>
              <a:ext cx="1828804" cy="1030226"/>
            </a:xfrm>
            <a:prstGeom prst="rect">
              <a:avLst/>
            </a:prstGeom>
          </p:spPr>
        </p:pic>
        <p:pic>
          <p:nvPicPr>
            <p:cNvPr id="13" name="Picture 12">
              <a:extLst>
                <a:ext uri="{FF2B5EF4-FFF2-40B4-BE49-F238E27FC236}">
                  <a16:creationId xmlns:a16="http://schemas.microsoft.com/office/drawing/2014/main" id="{9BCECC93-8A36-4725-A6A4-94DFB73426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536" y="996365"/>
              <a:ext cx="1828804" cy="1030226"/>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7AECD654-DED5-4FAF-A85B-218504FFB1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3072" y="996365"/>
              <a:ext cx="1828804" cy="1030226"/>
            </a:xfrm>
            <a:prstGeom prst="rect">
              <a:avLst/>
            </a:prstGeom>
          </p:spPr>
        </p:pic>
        <p:pic>
          <p:nvPicPr>
            <p:cNvPr id="17" name="Picture 16" descr="A screenshot of a social media post&#10;&#10;Description automatically generated">
              <a:extLst>
                <a:ext uri="{FF2B5EF4-FFF2-40B4-BE49-F238E27FC236}">
                  <a16:creationId xmlns:a16="http://schemas.microsoft.com/office/drawing/2014/main" id="{A8987A07-2BA6-48EF-B442-4C4D092D6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9608" y="996365"/>
              <a:ext cx="1828804" cy="1030226"/>
            </a:xfrm>
            <a:prstGeom prst="rect">
              <a:avLst/>
            </a:prstGeom>
          </p:spPr>
        </p:pic>
        <p:pic>
          <p:nvPicPr>
            <p:cNvPr id="19" name="Picture 18" descr="A person holding a sign&#10;&#10;Description automatically generated">
              <a:extLst>
                <a:ext uri="{FF2B5EF4-FFF2-40B4-BE49-F238E27FC236}">
                  <a16:creationId xmlns:a16="http://schemas.microsoft.com/office/drawing/2014/main" id="{257F3713-60A9-4C18-A331-B81FFF74D3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097183"/>
              <a:ext cx="1828804" cy="1030226"/>
            </a:xfrm>
            <a:prstGeom prst="rect">
              <a:avLst/>
            </a:prstGeom>
          </p:spPr>
        </p:pic>
        <p:pic>
          <p:nvPicPr>
            <p:cNvPr id="21" name="Picture 20" descr="A person holding a sign&#10;&#10;Description automatically generated">
              <a:extLst>
                <a:ext uri="{FF2B5EF4-FFF2-40B4-BE49-F238E27FC236}">
                  <a16:creationId xmlns:a16="http://schemas.microsoft.com/office/drawing/2014/main" id="{47DA11F0-C04E-4056-B96D-0F92AEA0F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6536" y="2097183"/>
              <a:ext cx="1828804" cy="1030226"/>
            </a:xfrm>
            <a:prstGeom prst="rect">
              <a:avLst/>
            </a:prstGeom>
          </p:spPr>
        </p:pic>
        <p:pic>
          <p:nvPicPr>
            <p:cNvPr id="23" name="Picture 22" descr="A picture containing person&#10;&#10;Description automatically generated">
              <a:extLst>
                <a:ext uri="{FF2B5EF4-FFF2-40B4-BE49-F238E27FC236}">
                  <a16:creationId xmlns:a16="http://schemas.microsoft.com/office/drawing/2014/main" id="{8D3850E0-A05B-44B3-8A83-B7C4869277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3072" y="2097183"/>
              <a:ext cx="1828804" cy="1030226"/>
            </a:xfrm>
            <a:prstGeom prst="rect">
              <a:avLst/>
            </a:prstGeom>
          </p:spPr>
        </p:pic>
        <p:pic>
          <p:nvPicPr>
            <p:cNvPr id="25" name="Picture 24" descr="A person holding a sign&#10;&#10;Description automatically generated">
              <a:extLst>
                <a:ext uri="{FF2B5EF4-FFF2-40B4-BE49-F238E27FC236}">
                  <a16:creationId xmlns:a16="http://schemas.microsoft.com/office/drawing/2014/main" id="{FBA1C729-8D0C-4CE9-B349-36FA143393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89608" y="2097183"/>
              <a:ext cx="1828804" cy="1030226"/>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F0997FCE-9C75-4348-BCF8-AF00BD7578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188741"/>
              <a:ext cx="1828804" cy="1097282"/>
            </a:xfrm>
            <a:prstGeom prst="rect">
              <a:avLst/>
            </a:prstGeom>
          </p:spPr>
        </p:pic>
        <p:pic>
          <p:nvPicPr>
            <p:cNvPr id="33" name="Picture 32" descr="A picture containing person&#10;&#10;Description automatically generated">
              <a:extLst>
                <a:ext uri="{FF2B5EF4-FFF2-40B4-BE49-F238E27FC236}">
                  <a16:creationId xmlns:a16="http://schemas.microsoft.com/office/drawing/2014/main" id="{DAC0DD45-C99F-4442-A207-3C1ED6AEF3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5830" y="3188741"/>
              <a:ext cx="1828803" cy="1097282"/>
            </a:xfrm>
            <a:prstGeom prst="rect">
              <a:avLst/>
            </a:prstGeom>
          </p:spPr>
        </p:pic>
        <p:pic>
          <p:nvPicPr>
            <p:cNvPr id="35" name="Picture 34" descr="A person posing for the camera&#10;&#10;Description automatically generated">
              <a:extLst>
                <a:ext uri="{FF2B5EF4-FFF2-40B4-BE49-F238E27FC236}">
                  <a16:creationId xmlns:a16="http://schemas.microsoft.com/office/drawing/2014/main" id="{5380E44B-AC2B-45CA-A6C5-FD59DFCF1D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91659" y="3200182"/>
              <a:ext cx="1809735" cy="1085841"/>
            </a:xfrm>
            <a:prstGeom prst="rect">
              <a:avLst/>
            </a:prstGeom>
          </p:spPr>
        </p:pic>
        <p:pic>
          <p:nvPicPr>
            <p:cNvPr id="37" name="Picture 36" descr="A picture containing person, text, indoor&#10;&#10;Description automatically generated">
              <a:extLst>
                <a:ext uri="{FF2B5EF4-FFF2-40B4-BE49-F238E27FC236}">
                  <a16:creationId xmlns:a16="http://schemas.microsoft.com/office/drawing/2014/main" id="{3E7B05B3-1E79-4A4C-8487-0C573775AD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68419" y="3176027"/>
              <a:ext cx="1849993" cy="1109996"/>
            </a:xfrm>
            <a:prstGeom prst="rect">
              <a:avLst/>
            </a:prstGeom>
          </p:spPr>
        </p:pic>
        <p:pic>
          <p:nvPicPr>
            <p:cNvPr id="39" name="Picture 38" descr="A person holding a sign&#10;&#10;Description automatically generated">
              <a:extLst>
                <a:ext uri="{FF2B5EF4-FFF2-40B4-BE49-F238E27FC236}">
                  <a16:creationId xmlns:a16="http://schemas.microsoft.com/office/drawing/2014/main" id="{9119FAC0-8089-4167-ACFC-2BB4B43AC0C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05" y="4336856"/>
              <a:ext cx="1782549" cy="1069530"/>
            </a:xfrm>
            <a:prstGeom prst="rect">
              <a:avLst/>
            </a:prstGeom>
          </p:spPr>
        </p:pic>
        <p:pic>
          <p:nvPicPr>
            <p:cNvPr id="41" name="Picture 40" descr="A close up of a person&#10;&#10;Description automatically generated">
              <a:extLst>
                <a:ext uri="{FF2B5EF4-FFF2-40B4-BE49-F238E27FC236}">
                  <a16:creationId xmlns:a16="http://schemas.microsoft.com/office/drawing/2014/main" id="{9B8C846A-947B-49EB-9EB8-9DC8553F882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92301" y="4340664"/>
              <a:ext cx="1828804" cy="1030226"/>
            </a:xfrm>
            <a:prstGeom prst="rect">
              <a:avLst/>
            </a:prstGeom>
          </p:spPr>
        </p:pic>
        <p:pic>
          <p:nvPicPr>
            <p:cNvPr id="43" name="Picture 42" descr="A close up of text on a black background&#10;&#10;Description automatically generated">
              <a:extLst>
                <a:ext uri="{FF2B5EF4-FFF2-40B4-BE49-F238E27FC236}">
                  <a16:creationId xmlns:a16="http://schemas.microsoft.com/office/drawing/2014/main" id="{BAC74ED9-C5CC-468A-A980-E4771F1288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84602" y="4340664"/>
              <a:ext cx="1828804" cy="1030226"/>
            </a:xfrm>
            <a:prstGeom prst="rect">
              <a:avLst/>
            </a:prstGeom>
          </p:spPr>
        </p:pic>
        <p:pic>
          <p:nvPicPr>
            <p:cNvPr id="45" name="Picture 44" descr="A person holding a sign&#10;&#10;Description automatically generated">
              <a:extLst>
                <a:ext uri="{FF2B5EF4-FFF2-40B4-BE49-F238E27FC236}">
                  <a16:creationId xmlns:a16="http://schemas.microsoft.com/office/drawing/2014/main" id="{D678729F-BDCE-4916-BDC8-D7B40525A0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76902" y="4329223"/>
              <a:ext cx="1849114" cy="1041667"/>
            </a:xfrm>
            <a:prstGeom prst="rect">
              <a:avLst/>
            </a:prstGeom>
          </p:spPr>
        </p:pic>
      </p:grpSp>
      <p:pic>
        <p:nvPicPr>
          <p:cNvPr id="4" name="Picture 3" descr="A close up of a sign&#10;&#10;Description automatically generated">
            <a:extLst>
              <a:ext uri="{FF2B5EF4-FFF2-40B4-BE49-F238E27FC236}">
                <a16:creationId xmlns:a16="http://schemas.microsoft.com/office/drawing/2014/main" id="{100C2EA8-1E84-4BCA-B4AD-5E70A6AF254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112009" y="1288892"/>
            <a:ext cx="4789525" cy="1083630"/>
          </a:xfrm>
          <a:prstGeom prst="rect">
            <a:avLst/>
          </a:prstGeom>
        </p:spPr>
      </p:pic>
      <p:pic>
        <p:nvPicPr>
          <p:cNvPr id="6" name="Picture 5">
            <a:extLst>
              <a:ext uri="{FF2B5EF4-FFF2-40B4-BE49-F238E27FC236}">
                <a16:creationId xmlns:a16="http://schemas.microsoft.com/office/drawing/2014/main" id="{811E2C26-5B7F-4B88-8578-4FF1AE34F2A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877010" y="2311680"/>
            <a:ext cx="1483556" cy="332585"/>
          </a:xfrm>
          <a:prstGeom prst="rect">
            <a:avLst/>
          </a:prstGeom>
        </p:spPr>
      </p:pic>
      <p:sp>
        <p:nvSpPr>
          <p:cNvPr id="59" name="Title 1">
            <a:extLst>
              <a:ext uri="{FF2B5EF4-FFF2-40B4-BE49-F238E27FC236}">
                <a16:creationId xmlns:a16="http://schemas.microsoft.com/office/drawing/2014/main" id="{8C8CB65F-8826-4312-AF9E-181D3CD763BC}"/>
              </a:ext>
            </a:extLst>
          </p:cNvPr>
          <p:cNvSpPr>
            <a:spLocks noGrp="1"/>
          </p:cNvSpPr>
          <p:nvPr>
            <p:ph type="title"/>
          </p:nvPr>
        </p:nvSpPr>
        <p:spPr>
          <a:xfrm>
            <a:off x="838198" y="365125"/>
            <a:ext cx="6934201" cy="1325563"/>
          </a:xfrm>
        </p:spPr>
        <p:txBody>
          <a:bodyPr>
            <a:normAutofit/>
          </a:bodyPr>
          <a:lstStyle/>
          <a:p>
            <a:r>
              <a:rPr lang="en-US" dirty="0"/>
              <a:t>Bert Wagner</a:t>
            </a:r>
          </a:p>
        </p:txBody>
      </p:sp>
      <p:sp>
        <p:nvSpPr>
          <p:cNvPr id="67" name="TextBox 66">
            <a:extLst>
              <a:ext uri="{FF2B5EF4-FFF2-40B4-BE49-F238E27FC236}">
                <a16:creationId xmlns:a16="http://schemas.microsoft.com/office/drawing/2014/main" id="{57C3F8EF-1EE8-4588-A9AA-C136881A7471}"/>
              </a:ext>
            </a:extLst>
          </p:cNvPr>
          <p:cNvSpPr txBox="1"/>
          <p:nvPr/>
        </p:nvSpPr>
        <p:spPr>
          <a:xfrm>
            <a:off x="1272630" y="2580451"/>
            <a:ext cx="3311997"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t>Developer</a:t>
            </a:r>
          </a:p>
          <a:p>
            <a:pPr marL="285750" indent="-285750">
              <a:buFont typeface="Arial" panose="020B0604020202020204" pitchFamily="34" charset="0"/>
              <a:buChar char="•"/>
            </a:pPr>
            <a:r>
              <a:rPr lang="en-US" sz="2400" dirty="0"/>
              <a:t>YouTuber and Blogger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BertWagner.com</a:t>
            </a:r>
          </a:p>
          <a:p>
            <a:pPr marL="285750" indent="-285750">
              <a:buFont typeface="Arial" panose="020B0604020202020204" pitchFamily="34" charset="0"/>
              <a:buChar char="•"/>
            </a:pPr>
            <a:r>
              <a:rPr lang="en-US" sz="2400" dirty="0">
                <a:hlinkClick r:id="rId22"/>
              </a:rPr>
              <a:t>bert@bertwagner.com</a:t>
            </a:r>
            <a:endParaRPr lang="en-US" sz="2400" dirty="0"/>
          </a:p>
          <a:p>
            <a:endParaRPr lang="en-US" sz="2400" dirty="0"/>
          </a:p>
        </p:txBody>
      </p:sp>
    </p:spTree>
    <p:extLst>
      <p:ext uri="{BB962C8B-B14F-4D97-AF65-F5344CB8AC3E}">
        <p14:creationId xmlns:p14="http://schemas.microsoft.com/office/powerpoint/2010/main" val="113359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You Can’t Always Get What You Want</a:t>
            </a:r>
          </a:p>
        </p:txBody>
      </p:sp>
      <p:pic>
        <p:nvPicPr>
          <p:cNvPr id="29" name="Picture 28" descr="A sign on the side of a building&#10;&#10;Description automatically generated">
            <a:extLst>
              <a:ext uri="{FF2B5EF4-FFF2-40B4-BE49-F238E27FC236}">
                <a16:creationId xmlns:a16="http://schemas.microsoft.com/office/drawing/2014/main" id="{ADD0A4D6-F718-490B-A550-405E1F3919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658" y="0"/>
            <a:ext cx="4084342" cy="6151418"/>
          </a:xfrm>
          <a:prstGeom prst="rect">
            <a:avLst/>
          </a:prstGeom>
        </p:spPr>
      </p:pic>
      <p:sp>
        <p:nvSpPr>
          <p:cNvPr id="4" name="Text Placeholder 2">
            <a:extLst>
              <a:ext uri="{FF2B5EF4-FFF2-40B4-BE49-F238E27FC236}">
                <a16:creationId xmlns:a16="http://schemas.microsoft.com/office/drawing/2014/main" id="{4CB36273-A1D4-4079-8B7C-E03CB6BD4F55}"/>
              </a:ext>
            </a:extLst>
          </p:cNvPr>
          <p:cNvSpPr>
            <a:spLocks noGrp="1"/>
          </p:cNvSpPr>
          <p:nvPr>
            <p:ph type="body" idx="1"/>
          </p:nvPr>
        </p:nvSpPr>
        <p:spPr>
          <a:xfrm>
            <a:off x="838198" y="1858160"/>
            <a:ext cx="6684820" cy="3808350"/>
          </a:xfrm>
        </p:spPr>
        <p:txBody>
          <a:bodyPr vert="horz" lIns="91440" tIns="45720" rIns="91440" bIns="45720" rtlCol="0" anchor="ctr">
            <a:noAutofit/>
          </a:bodyPr>
          <a:lstStyle/>
          <a:p>
            <a:r>
              <a:rPr lang="en-US" sz="3200" dirty="0">
                <a:solidFill>
                  <a:srgbClr val="000000"/>
                </a:solidFill>
              </a:rPr>
              <a:t>Vendor databases</a:t>
            </a:r>
          </a:p>
          <a:p>
            <a:r>
              <a:rPr lang="en-US" sz="3200" dirty="0">
                <a:solidFill>
                  <a:srgbClr val="000000"/>
                </a:solidFill>
              </a:rPr>
              <a:t>“Fragile” systems</a:t>
            </a:r>
          </a:p>
          <a:p>
            <a:r>
              <a:rPr lang="en-US" sz="3200" dirty="0">
                <a:solidFill>
                  <a:srgbClr val="000000"/>
                </a:solidFill>
              </a:rPr>
              <a:t>Not enough disk space</a:t>
            </a:r>
          </a:p>
          <a:p>
            <a:r>
              <a:rPr lang="en-US" sz="3200" dirty="0">
                <a:solidFill>
                  <a:srgbClr val="000000"/>
                </a:solidFill>
              </a:rPr>
              <a:t>Old hardware</a:t>
            </a:r>
          </a:p>
          <a:p>
            <a:r>
              <a:rPr lang="en-US" sz="3200" dirty="0">
                <a:solidFill>
                  <a:srgbClr val="000000"/>
                </a:solidFill>
              </a:rPr>
              <a:t>Limited tooling/ad hoc analysis</a:t>
            </a:r>
          </a:p>
          <a:p>
            <a:r>
              <a:rPr lang="en-US" sz="3200" dirty="0">
                <a:solidFill>
                  <a:srgbClr val="000000"/>
                </a:solidFill>
              </a:rPr>
              <a:t>Features limited by security software</a:t>
            </a:r>
          </a:p>
        </p:txBody>
      </p:sp>
    </p:spTree>
    <p:extLst>
      <p:ext uri="{BB962C8B-B14F-4D97-AF65-F5344CB8AC3E}">
        <p14:creationId xmlns:p14="http://schemas.microsoft.com/office/powerpoint/2010/main" val="221023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9" y="365125"/>
            <a:ext cx="3038476" cy="1325563"/>
          </a:xfrm>
        </p:spPr>
        <p:txBody>
          <a:bodyPr>
            <a:normAutofit/>
          </a:bodyPr>
          <a:lstStyle/>
          <a:p>
            <a:r>
              <a:rPr lang="en-US" dirty="0"/>
              <a:t>Agenda</a:t>
            </a:r>
          </a:p>
        </p:txBody>
      </p:sp>
      <p:sp>
        <p:nvSpPr>
          <p:cNvPr id="7" name="Text Placeholder 6">
            <a:extLst>
              <a:ext uri="{FF2B5EF4-FFF2-40B4-BE49-F238E27FC236}">
                <a16:creationId xmlns:a16="http://schemas.microsoft.com/office/drawing/2014/main" id="{D26DA7B6-7AD5-49BB-BE21-9C3CB8E2F33E}"/>
              </a:ext>
            </a:extLst>
          </p:cNvPr>
          <p:cNvSpPr>
            <a:spLocks noGrp="1"/>
          </p:cNvSpPr>
          <p:nvPr>
            <p:ph type="body" idx="1"/>
          </p:nvPr>
        </p:nvSpPr>
        <p:spPr/>
        <p:txBody>
          <a:bodyPr>
            <a:normAutofit/>
          </a:bodyPr>
          <a:lstStyle/>
          <a:p>
            <a:r>
              <a:rPr lang="en-US" dirty="0"/>
              <a:t>Why the Optimizer Gets It Wrong</a:t>
            </a:r>
          </a:p>
          <a:p>
            <a:r>
              <a:rPr lang="en-US" dirty="0"/>
              <a:t>Query Hints and Trace Flags – Bleh</a:t>
            </a:r>
          </a:p>
          <a:p>
            <a:r>
              <a:rPr lang="en-US" dirty="0"/>
              <a:t>Coercing the Optimizer Demos</a:t>
            </a:r>
          </a:p>
        </p:txBody>
      </p:sp>
    </p:spTree>
    <p:extLst>
      <p:ext uri="{BB962C8B-B14F-4D97-AF65-F5344CB8AC3E}">
        <p14:creationId xmlns:p14="http://schemas.microsoft.com/office/powerpoint/2010/main" val="281503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Hints and Trace Flags</a:t>
            </a:r>
          </a:p>
        </p:txBody>
      </p:sp>
      <p:pic>
        <p:nvPicPr>
          <p:cNvPr id="4" name="Picture 3" descr="A picture containing screenshot, indoor, building&#10;&#10;Description automatically generated">
            <a:extLst>
              <a:ext uri="{FF2B5EF4-FFF2-40B4-BE49-F238E27FC236}">
                <a16:creationId xmlns:a16="http://schemas.microsoft.com/office/drawing/2014/main" id="{04CCDB84-3464-49BB-A920-5EBEBF5CCE1F}"/>
              </a:ext>
            </a:extLst>
          </p:cNvPr>
          <p:cNvPicPr>
            <a:picLocks noChangeAspect="1"/>
          </p:cNvPicPr>
          <p:nvPr/>
        </p:nvPicPr>
        <p:blipFill rotWithShape="1">
          <a:blip r:embed="rId3">
            <a:extLst>
              <a:ext uri="{28A0092B-C50C-407E-A947-70E740481C1C}">
                <a14:useLocalDpi xmlns:a14="http://schemas.microsoft.com/office/drawing/2010/main" val="0"/>
              </a:ext>
            </a:extLst>
          </a:blip>
          <a:srcRect t="11082"/>
          <a:stretch/>
        </p:blipFill>
        <p:spPr>
          <a:xfrm>
            <a:off x="2493167" y="1354480"/>
            <a:ext cx="7205665" cy="4596426"/>
          </a:xfrm>
          <a:prstGeom prst="rect">
            <a:avLst/>
          </a:prstGeom>
        </p:spPr>
      </p:pic>
      <p:pic>
        <p:nvPicPr>
          <p:cNvPr id="10" name="Picture 9" descr="A picture containing white, outdoor, photo, bunch&#10;&#10;Description automatically generated">
            <a:extLst>
              <a:ext uri="{FF2B5EF4-FFF2-40B4-BE49-F238E27FC236}">
                <a16:creationId xmlns:a16="http://schemas.microsoft.com/office/drawing/2014/main" id="{65CD1F33-ECF6-437D-9044-9DAE1692A26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564068" y="1403642"/>
            <a:ext cx="7154428" cy="4553994"/>
          </a:xfrm>
          <a:prstGeom prst="rect">
            <a:avLst/>
          </a:prstGeom>
        </p:spPr>
      </p:pic>
    </p:spTree>
    <p:extLst>
      <p:ext uri="{BB962C8B-B14F-4D97-AF65-F5344CB8AC3E}">
        <p14:creationId xmlns:p14="http://schemas.microsoft.com/office/powerpoint/2010/main" val="244728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Optimizer Woes</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lstStyle/>
          <a:p>
            <a:r>
              <a:rPr lang="en-US" dirty="0"/>
              <a:t>SQL is a declarative language</a:t>
            </a:r>
          </a:p>
          <a:p>
            <a:r>
              <a:rPr lang="en-US" dirty="0"/>
              <a:t>The optimizer works on assumptions and data</a:t>
            </a:r>
          </a:p>
          <a:p>
            <a:pPr lvl="1"/>
            <a:r>
              <a:rPr lang="en-US" dirty="0"/>
              <a:t>If either of those are inadequate, it will generate poor performing plans</a:t>
            </a:r>
          </a:p>
          <a:p>
            <a:r>
              <a:rPr lang="en-US" dirty="0"/>
              <a:t>Always best to solve the root cause…but sometimes you can’t</a:t>
            </a:r>
          </a:p>
          <a:p>
            <a:r>
              <a:rPr lang="en-US" dirty="0"/>
              <a:t>Some queries are just too complicated</a:t>
            </a:r>
          </a:p>
          <a:p>
            <a:pPr lvl="1"/>
            <a:endParaRPr lang="en-US" dirty="0"/>
          </a:p>
        </p:txBody>
      </p:sp>
    </p:spTree>
    <p:extLst>
      <p:ext uri="{BB962C8B-B14F-4D97-AF65-F5344CB8AC3E}">
        <p14:creationId xmlns:p14="http://schemas.microsoft.com/office/powerpoint/2010/main" val="1513573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Demos</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normAutofit/>
          </a:bodyPr>
          <a:lstStyle/>
          <a:p>
            <a:pPr lvl="1"/>
            <a:r>
              <a:rPr lang="en-US" sz="2800" dirty="0">
                <a:solidFill>
                  <a:srgbClr val="000000"/>
                </a:solidFill>
              </a:rPr>
              <a:t>Window Functions vs. GROUP BY</a:t>
            </a:r>
          </a:p>
          <a:p>
            <a:pPr lvl="1"/>
            <a:r>
              <a:rPr lang="en-US" sz="2800" dirty="0">
                <a:solidFill>
                  <a:srgbClr val="000000"/>
                </a:solidFill>
              </a:rPr>
              <a:t>Correlated Subqueries vs Derived Tables</a:t>
            </a:r>
          </a:p>
          <a:p>
            <a:pPr lvl="1"/>
            <a:r>
              <a:rPr lang="en-US" sz="2800" dirty="0">
                <a:solidFill>
                  <a:srgbClr val="000000"/>
                </a:solidFill>
              </a:rPr>
              <a:t>IN vs UNION ALL</a:t>
            </a:r>
          </a:p>
          <a:p>
            <a:pPr lvl="1"/>
            <a:r>
              <a:rPr lang="en-US" sz="2800" dirty="0">
                <a:solidFill>
                  <a:srgbClr val="000000"/>
                </a:solidFill>
              </a:rPr>
              <a:t>Temporary Staging Tables</a:t>
            </a:r>
          </a:p>
          <a:p>
            <a:pPr lvl="1"/>
            <a:r>
              <a:rPr lang="en-US" sz="2800" dirty="0">
                <a:solidFill>
                  <a:srgbClr val="000000"/>
                </a:solidFill>
              </a:rPr>
              <a:t>Forcing JOIN Orders</a:t>
            </a:r>
          </a:p>
          <a:p>
            <a:pPr lvl="1"/>
            <a:r>
              <a:rPr lang="en-US" sz="2800" dirty="0">
                <a:solidFill>
                  <a:srgbClr val="000000"/>
                </a:solidFill>
              </a:rPr>
              <a:t>Finding DISTINCT Values</a:t>
            </a:r>
          </a:p>
          <a:p>
            <a:pPr marL="0" indent="0">
              <a:buNone/>
            </a:pPr>
            <a:endParaRPr lang="en-US" dirty="0"/>
          </a:p>
        </p:txBody>
      </p:sp>
    </p:spTree>
    <p:extLst>
      <p:ext uri="{BB962C8B-B14F-4D97-AF65-F5344CB8AC3E}">
        <p14:creationId xmlns:p14="http://schemas.microsoft.com/office/powerpoint/2010/main" val="102066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And that’s not all!</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normAutofit/>
          </a:bodyPr>
          <a:lstStyle/>
          <a:p>
            <a:pPr lvl="1"/>
            <a:r>
              <a:rPr lang="en-US" sz="2800" dirty="0">
                <a:solidFill>
                  <a:srgbClr val="000000"/>
                </a:solidFill>
              </a:rPr>
              <a:t>Convert UDFs to Inline logic</a:t>
            </a:r>
          </a:p>
          <a:p>
            <a:pPr lvl="1"/>
            <a:r>
              <a:rPr lang="en-US" sz="2800" dirty="0">
                <a:solidFill>
                  <a:srgbClr val="000000"/>
                </a:solidFill>
              </a:rPr>
              <a:t>Putting code in scalar functions to make it run serially</a:t>
            </a:r>
          </a:p>
          <a:p>
            <a:pPr lvl="1"/>
            <a:r>
              <a:rPr lang="en-US" sz="2800" dirty="0">
                <a:solidFill>
                  <a:srgbClr val="000000"/>
                </a:solidFill>
                <a:hlinkClick r:id="rId3"/>
              </a:rPr>
              <a:t>DISTINCT vs GROUP BY</a:t>
            </a:r>
            <a:r>
              <a:rPr lang="en-US" sz="2800" dirty="0">
                <a:solidFill>
                  <a:srgbClr val="000000"/>
                </a:solidFill>
              </a:rPr>
              <a:t> </a:t>
            </a:r>
          </a:p>
          <a:p>
            <a:pPr lvl="1"/>
            <a:r>
              <a:rPr lang="en-US" sz="2800" dirty="0">
                <a:solidFill>
                  <a:srgbClr val="000000"/>
                </a:solidFill>
                <a:hlinkClick r:id="rId4"/>
              </a:rPr>
              <a:t>NOT IN vs NOT EXISTS</a:t>
            </a:r>
            <a:endParaRPr lang="en-US" sz="2800" dirty="0">
              <a:solidFill>
                <a:srgbClr val="000000"/>
              </a:solidFill>
            </a:endParaRPr>
          </a:p>
          <a:p>
            <a:pPr lvl="1"/>
            <a:r>
              <a:rPr lang="en-US" sz="2800" dirty="0">
                <a:solidFill>
                  <a:srgbClr val="000000"/>
                </a:solidFill>
              </a:rPr>
              <a:t>Index Compression</a:t>
            </a:r>
          </a:p>
          <a:p>
            <a:pPr lvl="1"/>
            <a:r>
              <a:rPr lang="en-US" sz="2800" dirty="0">
                <a:solidFill>
                  <a:srgbClr val="000000"/>
                </a:solidFill>
              </a:rPr>
              <a:t>Materialized Views</a:t>
            </a:r>
          </a:p>
          <a:p>
            <a:pPr lvl="1"/>
            <a:r>
              <a:rPr lang="en-US" sz="2800" dirty="0">
                <a:solidFill>
                  <a:srgbClr val="000000"/>
                </a:solidFill>
              </a:rPr>
              <a:t>Change cardinality estimator</a:t>
            </a:r>
          </a:p>
          <a:p>
            <a:pPr lvl="1"/>
            <a:r>
              <a:rPr lang="en-US" sz="2800" dirty="0">
                <a:solidFill>
                  <a:srgbClr val="000000"/>
                </a:solidFill>
              </a:rPr>
              <a:t>Copy the data somewhere that you can index</a:t>
            </a:r>
          </a:p>
          <a:p>
            <a:pPr lvl="1"/>
            <a:r>
              <a:rPr lang="en-US" sz="2800" dirty="0">
                <a:solidFill>
                  <a:srgbClr val="000000"/>
                </a:solidFill>
              </a:rPr>
              <a:t>… and more</a:t>
            </a:r>
          </a:p>
          <a:p>
            <a:pPr lvl="1"/>
            <a:endParaRPr lang="en-US" sz="2800" dirty="0">
              <a:solidFill>
                <a:srgbClr val="000000"/>
              </a:solidFill>
            </a:endParaRPr>
          </a:p>
          <a:p>
            <a:endParaRPr lang="en-US" dirty="0"/>
          </a:p>
        </p:txBody>
      </p:sp>
    </p:spTree>
    <p:extLst>
      <p:ext uri="{BB962C8B-B14F-4D97-AF65-F5344CB8AC3E}">
        <p14:creationId xmlns:p14="http://schemas.microsoft.com/office/powerpoint/2010/main" val="375357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5270</TotalTime>
  <Words>1533</Words>
  <Application>Microsoft Office PowerPoint</Application>
  <PresentationFormat>Widescreen</PresentationFormat>
  <Paragraphs>129</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Roboto</vt:lpstr>
      <vt:lpstr>Office Theme</vt:lpstr>
      <vt:lpstr>Refactoring Queries  for Improved Performance</vt:lpstr>
      <vt:lpstr>3 Techniques for Performance Tuning</vt:lpstr>
      <vt:lpstr>Bert Wagner</vt:lpstr>
      <vt:lpstr>You Can’t Always Get What You Want</vt:lpstr>
      <vt:lpstr>Agenda</vt:lpstr>
      <vt:lpstr>Hints and Trace Flags</vt:lpstr>
      <vt:lpstr>Optimizer Woes</vt:lpstr>
      <vt:lpstr>Demos</vt:lpstr>
      <vt:lpstr>And that’s not all!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Queries  for Improved Performance</dc:title>
  <dc:creator>Bert Wagner</dc:creator>
  <cp:lastModifiedBy>Bert Wagner</cp:lastModifiedBy>
  <cp:revision>28</cp:revision>
  <dcterms:created xsi:type="dcterms:W3CDTF">2019-05-19T15:32:21Z</dcterms:created>
  <dcterms:modified xsi:type="dcterms:W3CDTF">2019-05-24T08:46:33Z</dcterms:modified>
</cp:coreProperties>
</file>